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688" r:id="rId3"/>
    <p:sldMasterId id="2147483714" r:id="rId4"/>
    <p:sldMasterId id="2147484030" r:id="rId5"/>
    <p:sldMasterId id="2147484054" r:id="rId6"/>
    <p:sldMasterId id="2147484078" r:id="rId7"/>
    <p:sldMasterId id="2147485509" r:id="rId8"/>
    <p:sldMasterId id="2147485523" r:id="rId9"/>
  </p:sldMasterIdLst>
  <p:notesMasterIdLst>
    <p:notesMasterId r:id="rId30"/>
  </p:notesMasterIdLst>
  <p:handoutMasterIdLst>
    <p:handoutMasterId r:id="rId31"/>
  </p:handoutMasterIdLst>
  <p:sldIdLst>
    <p:sldId id="734" r:id="rId10"/>
    <p:sldId id="677" r:id="rId11"/>
    <p:sldId id="498" r:id="rId12"/>
    <p:sldId id="636" r:id="rId13"/>
    <p:sldId id="567" r:id="rId14"/>
    <p:sldId id="569" r:id="rId15"/>
    <p:sldId id="570" r:id="rId16"/>
    <p:sldId id="572" r:id="rId17"/>
    <p:sldId id="573" r:id="rId18"/>
    <p:sldId id="600" r:id="rId19"/>
    <p:sldId id="640" r:id="rId20"/>
    <p:sldId id="641" r:id="rId21"/>
    <p:sldId id="377" r:id="rId22"/>
    <p:sldId id="502" r:id="rId23"/>
    <p:sldId id="723" r:id="rId24"/>
    <p:sldId id="724" r:id="rId25"/>
    <p:sldId id="725" r:id="rId26"/>
    <p:sldId id="726" r:id="rId27"/>
    <p:sldId id="727" r:id="rId28"/>
    <p:sldId id="732" r:id="rId29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3B4"/>
    <a:srgbClr val="009900"/>
    <a:srgbClr val="FFFFFF"/>
    <a:srgbClr val="FCEDD0"/>
    <a:srgbClr val="F8F0D4"/>
    <a:srgbClr val="FAE7D2"/>
    <a:srgbClr val="FDF6CF"/>
    <a:srgbClr val="FBF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6595" autoAdjust="0"/>
  </p:normalViewPr>
  <p:slideViewPr>
    <p:cSldViewPr>
      <p:cViewPr varScale="1">
        <p:scale>
          <a:sx n="70" d="100"/>
          <a:sy n="70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42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image" Target="../media/image21.gi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4AF019-FB6B-4068-8DA9-85110BF3193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95FFAD04-3159-4E39-9EC0-AB8BC40F0A9D}">
      <dgm:prSet/>
      <dgm:spPr/>
      <dgm:t>
        <a:bodyPr/>
        <a:lstStyle/>
        <a:p>
          <a:pPr rtl="0"/>
          <a:r>
            <a:rPr lang="es-ES_tradnl" dirty="0"/>
            <a:t>En el siglo XIX los científicos, afirmaron  que los hemisferios eran idénticos. </a:t>
          </a:r>
          <a:endParaRPr lang="es-PE" dirty="0"/>
        </a:p>
      </dgm:t>
    </dgm:pt>
    <dgm:pt modelId="{DA1962F7-0C69-4A00-95A3-34DE57E02359}" type="parTrans" cxnId="{6524653F-BC6F-4C6E-B31F-4C2D31A85795}">
      <dgm:prSet/>
      <dgm:spPr/>
      <dgm:t>
        <a:bodyPr/>
        <a:lstStyle/>
        <a:p>
          <a:endParaRPr lang="es-PE"/>
        </a:p>
      </dgm:t>
    </dgm:pt>
    <dgm:pt modelId="{19D4E064-D140-4F6E-9BAD-92C5D0512CE1}" type="sibTrans" cxnId="{6524653F-BC6F-4C6E-B31F-4C2D31A85795}">
      <dgm:prSet/>
      <dgm:spPr/>
      <dgm:t>
        <a:bodyPr/>
        <a:lstStyle/>
        <a:p>
          <a:endParaRPr lang="es-PE"/>
        </a:p>
      </dgm:t>
    </dgm:pt>
    <dgm:pt modelId="{035F6730-6B4C-4068-B6F4-642A6BC56A43}">
      <dgm:prSet/>
      <dgm:spPr/>
      <dgm:t>
        <a:bodyPr/>
        <a:lstStyle/>
        <a:p>
          <a:pPr rtl="0"/>
          <a:r>
            <a:rPr lang="es-ES_tradnl" dirty="0"/>
            <a:t>Debido a que la naturaleza nos había otorgado un segundo hemisferio como duplicado o reserva.</a:t>
          </a:r>
          <a:endParaRPr lang="es-PE" dirty="0"/>
        </a:p>
      </dgm:t>
    </dgm:pt>
    <dgm:pt modelId="{52D3D95A-D6E1-4238-8378-78A3F5044537}" type="parTrans" cxnId="{1B31C047-A8FC-4555-AB28-6A928BA8C872}">
      <dgm:prSet/>
      <dgm:spPr/>
      <dgm:t>
        <a:bodyPr/>
        <a:lstStyle/>
        <a:p>
          <a:endParaRPr lang="es-PE"/>
        </a:p>
      </dgm:t>
    </dgm:pt>
    <dgm:pt modelId="{386DF913-7B58-4D93-B5AC-271192134313}" type="sibTrans" cxnId="{1B31C047-A8FC-4555-AB28-6A928BA8C872}">
      <dgm:prSet/>
      <dgm:spPr/>
      <dgm:t>
        <a:bodyPr/>
        <a:lstStyle/>
        <a:p>
          <a:endParaRPr lang="es-PE"/>
        </a:p>
      </dgm:t>
    </dgm:pt>
    <dgm:pt modelId="{7B14A392-5694-4F51-93C6-645ED5E52BBE}">
      <dgm:prSet/>
      <dgm:spPr/>
      <dgm:t>
        <a:bodyPr/>
        <a:lstStyle/>
        <a:p>
          <a:pPr rtl="0"/>
          <a:endParaRPr lang="es-PE" dirty="0"/>
        </a:p>
      </dgm:t>
    </dgm:pt>
    <dgm:pt modelId="{7F41F045-1356-469F-A692-5F7BB3E35EC5}" type="parTrans" cxnId="{D68D0CF8-B7E2-41DF-9917-9FC3A812C05F}">
      <dgm:prSet/>
      <dgm:spPr/>
      <dgm:t>
        <a:bodyPr/>
        <a:lstStyle/>
        <a:p>
          <a:endParaRPr lang="es-PE"/>
        </a:p>
      </dgm:t>
    </dgm:pt>
    <dgm:pt modelId="{176DE2EE-CF15-4C5D-AD5C-56D858DDB683}" type="sibTrans" cxnId="{D68D0CF8-B7E2-41DF-9917-9FC3A812C05F}">
      <dgm:prSet/>
      <dgm:spPr/>
      <dgm:t>
        <a:bodyPr/>
        <a:lstStyle/>
        <a:p>
          <a:endParaRPr lang="es-PE"/>
        </a:p>
      </dgm:t>
    </dgm:pt>
    <dgm:pt modelId="{B7E02D89-0642-4E0A-8EC4-9CBCFE3D8FF0}" type="pres">
      <dgm:prSet presAssocID="{304AF019-FB6B-4068-8DA9-85110BF319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259425C7-518A-4ED6-990B-A41B9AD44D8F}" type="pres">
      <dgm:prSet presAssocID="{95FFAD04-3159-4E39-9EC0-AB8BC40F0A9D}" presName="parentText" presStyleLbl="node1" presStyleIdx="0" presStyleCnt="3" custScaleY="5783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78DD634-9F47-4403-9A22-EB6836D58348}" type="pres">
      <dgm:prSet presAssocID="{19D4E064-D140-4F6E-9BAD-92C5D0512CE1}" presName="spacer" presStyleCnt="0"/>
      <dgm:spPr/>
    </dgm:pt>
    <dgm:pt modelId="{819AB726-88A8-4B8B-9B4A-68E451B5D258}" type="pres">
      <dgm:prSet presAssocID="{7B14A392-5694-4F51-93C6-645ED5E52BBE}" presName="parentText" presStyleLbl="node1" presStyleIdx="1" presStyleCnt="3" custFlipVert="0" custScaleY="1812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CAB071A-AF93-4745-AC87-1F8F5BE3340B}" type="pres">
      <dgm:prSet presAssocID="{176DE2EE-CF15-4C5D-AD5C-56D858DDB683}" presName="spacer" presStyleCnt="0"/>
      <dgm:spPr/>
    </dgm:pt>
    <dgm:pt modelId="{BDD05AAD-3C2E-4EB3-8C33-23AF40A6FE1A}" type="pres">
      <dgm:prSet presAssocID="{035F6730-6B4C-4068-B6F4-642A6BC56A43}" presName="parentText" presStyleLbl="node1" presStyleIdx="2" presStyleCnt="3" custScaleY="52307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D68D0CF8-B7E2-41DF-9917-9FC3A812C05F}" srcId="{304AF019-FB6B-4068-8DA9-85110BF31938}" destId="{7B14A392-5694-4F51-93C6-645ED5E52BBE}" srcOrd="1" destOrd="0" parTransId="{7F41F045-1356-469F-A692-5F7BB3E35EC5}" sibTransId="{176DE2EE-CF15-4C5D-AD5C-56D858DDB683}"/>
    <dgm:cxn modelId="{1EA6F198-E6A1-44DC-886F-9C5E3ED3AA75}" type="presOf" srcId="{7B14A392-5694-4F51-93C6-645ED5E52BBE}" destId="{819AB726-88A8-4B8B-9B4A-68E451B5D258}" srcOrd="0" destOrd="0" presId="urn:microsoft.com/office/officeart/2005/8/layout/vList2"/>
    <dgm:cxn modelId="{EA16BE15-9C3B-4A30-9005-F7DF3969D256}" type="presOf" srcId="{035F6730-6B4C-4068-B6F4-642A6BC56A43}" destId="{BDD05AAD-3C2E-4EB3-8C33-23AF40A6FE1A}" srcOrd="0" destOrd="0" presId="urn:microsoft.com/office/officeart/2005/8/layout/vList2"/>
    <dgm:cxn modelId="{6524653F-BC6F-4C6E-B31F-4C2D31A85795}" srcId="{304AF019-FB6B-4068-8DA9-85110BF31938}" destId="{95FFAD04-3159-4E39-9EC0-AB8BC40F0A9D}" srcOrd="0" destOrd="0" parTransId="{DA1962F7-0C69-4A00-95A3-34DE57E02359}" sibTransId="{19D4E064-D140-4F6E-9BAD-92C5D0512CE1}"/>
    <dgm:cxn modelId="{3EF6B847-6E51-44AA-9A85-9652A602C25B}" type="presOf" srcId="{95FFAD04-3159-4E39-9EC0-AB8BC40F0A9D}" destId="{259425C7-518A-4ED6-990B-A41B9AD44D8F}" srcOrd="0" destOrd="0" presId="urn:microsoft.com/office/officeart/2005/8/layout/vList2"/>
    <dgm:cxn modelId="{1B31C047-A8FC-4555-AB28-6A928BA8C872}" srcId="{304AF019-FB6B-4068-8DA9-85110BF31938}" destId="{035F6730-6B4C-4068-B6F4-642A6BC56A43}" srcOrd="2" destOrd="0" parTransId="{52D3D95A-D6E1-4238-8378-78A3F5044537}" sibTransId="{386DF913-7B58-4D93-B5AC-271192134313}"/>
    <dgm:cxn modelId="{7A452917-00AF-47C5-91E1-3B2835A076E3}" type="presOf" srcId="{304AF019-FB6B-4068-8DA9-85110BF31938}" destId="{B7E02D89-0642-4E0A-8EC4-9CBCFE3D8FF0}" srcOrd="0" destOrd="0" presId="urn:microsoft.com/office/officeart/2005/8/layout/vList2"/>
    <dgm:cxn modelId="{A632DB50-6172-4C87-A700-1CAC7E22A2CC}" type="presParOf" srcId="{B7E02D89-0642-4E0A-8EC4-9CBCFE3D8FF0}" destId="{259425C7-518A-4ED6-990B-A41B9AD44D8F}" srcOrd="0" destOrd="0" presId="urn:microsoft.com/office/officeart/2005/8/layout/vList2"/>
    <dgm:cxn modelId="{1A56011B-1997-48F8-A2CA-C7996782C8BB}" type="presParOf" srcId="{B7E02D89-0642-4E0A-8EC4-9CBCFE3D8FF0}" destId="{B78DD634-9F47-4403-9A22-EB6836D58348}" srcOrd="1" destOrd="0" presId="urn:microsoft.com/office/officeart/2005/8/layout/vList2"/>
    <dgm:cxn modelId="{021F1836-99CC-446A-9173-0ACD59DB71A5}" type="presParOf" srcId="{B7E02D89-0642-4E0A-8EC4-9CBCFE3D8FF0}" destId="{819AB726-88A8-4B8B-9B4A-68E451B5D258}" srcOrd="2" destOrd="0" presId="urn:microsoft.com/office/officeart/2005/8/layout/vList2"/>
    <dgm:cxn modelId="{9412CC47-B578-4182-9CE6-B849D92FF23C}" type="presParOf" srcId="{B7E02D89-0642-4E0A-8EC4-9CBCFE3D8FF0}" destId="{CCAB071A-AF93-4745-AC87-1F8F5BE3340B}" srcOrd="3" destOrd="0" presId="urn:microsoft.com/office/officeart/2005/8/layout/vList2"/>
    <dgm:cxn modelId="{D0EA099D-E35F-42BA-BB7A-2DF004E5715E}" type="presParOf" srcId="{B7E02D89-0642-4E0A-8EC4-9CBCFE3D8FF0}" destId="{BDD05AAD-3C2E-4EB3-8C33-23AF40A6FE1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852967-9E6C-4159-8CB7-6B9F304EB6F5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DC2EDCF4-C5E8-4553-A3CF-B71075ED8EFB}">
      <dgm:prSet/>
      <dgm:spPr/>
      <dgm:t>
        <a:bodyPr/>
        <a:lstStyle/>
        <a:p>
          <a:pPr rtl="0"/>
          <a:r>
            <a:rPr lang="es-ES_tradnl" dirty="0"/>
            <a:t>Nace de la importancia que la cultura occidental le otorga a los procesos verbales  gobernados por el hemisferio izquierdo.</a:t>
          </a:r>
          <a:endParaRPr lang="es-PE" dirty="0"/>
        </a:p>
      </dgm:t>
    </dgm:pt>
    <dgm:pt modelId="{5C7074E9-F7A4-470D-8BCE-3DA946EA361F}" type="parTrans" cxnId="{CB6D5E84-E0DA-43FF-AA94-37FAC1B68850}">
      <dgm:prSet/>
      <dgm:spPr/>
      <dgm:t>
        <a:bodyPr/>
        <a:lstStyle/>
        <a:p>
          <a:endParaRPr lang="es-PE"/>
        </a:p>
      </dgm:t>
    </dgm:pt>
    <dgm:pt modelId="{18084949-0625-490B-B58D-D5C005FDF2C4}" type="sibTrans" cxnId="{CB6D5E84-E0DA-43FF-AA94-37FAC1B68850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721EFED9-99A2-4BDC-9C27-1639EA62EDBF}">
      <dgm:prSet/>
      <dgm:spPr/>
      <dgm:t>
        <a:bodyPr/>
        <a:lstStyle/>
        <a:p>
          <a:pPr rtl="0"/>
          <a:r>
            <a:rPr lang="es-ES_tradnl" dirty="0"/>
            <a:t>Como poco se sabía sobre el hemisferio derecho, se pensó que no desempeñaba ningún papel importante en el pensamiento</a:t>
          </a:r>
          <a:endParaRPr lang="es-PE" dirty="0"/>
        </a:p>
      </dgm:t>
    </dgm:pt>
    <dgm:pt modelId="{0F82A0B6-65F7-4B99-BF84-32172511E80D}" type="parTrans" cxnId="{4ADB3907-5F8E-406B-9EFD-427390240C7E}">
      <dgm:prSet/>
      <dgm:spPr/>
      <dgm:t>
        <a:bodyPr/>
        <a:lstStyle/>
        <a:p>
          <a:endParaRPr lang="es-PE"/>
        </a:p>
      </dgm:t>
    </dgm:pt>
    <dgm:pt modelId="{98BFDB4C-8217-485D-AA5F-CC85D92BE97A}" type="sibTrans" cxnId="{4ADB3907-5F8E-406B-9EFD-427390240C7E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344380CA-7B07-4742-B5B6-DE8A933277AA}" type="pres">
      <dgm:prSet presAssocID="{2F852967-9E6C-4159-8CB7-6B9F304EB6F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DC4AAF49-0416-4425-95EA-D45ABF890BCD}" type="pres">
      <dgm:prSet presAssocID="{DC2EDCF4-C5E8-4553-A3CF-B71075ED8EFB}" presName="node" presStyleLbl="node1" presStyleIdx="0" presStyleCnt="2" custRadScaleRad="15902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81D7803-74D6-4245-915B-A9A9A41D0F70}" type="pres">
      <dgm:prSet presAssocID="{DC2EDCF4-C5E8-4553-A3CF-B71075ED8EFB}" presName="spNode" presStyleCnt="0"/>
      <dgm:spPr/>
    </dgm:pt>
    <dgm:pt modelId="{DFCAFD04-3FAA-44F7-8E6D-065D249C2E2A}" type="pres">
      <dgm:prSet presAssocID="{18084949-0625-490B-B58D-D5C005FDF2C4}" presName="sibTrans" presStyleLbl="sibTrans1D1" presStyleIdx="0" presStyleCnt="2"/>
      <dgm:spPr/>
      <dgm:t>
        <a:bodyPr/>
        <a:lstStyle/>
        <a:p>
          <a:endParaRPr lang="es-PE"/>
        </a:p>
      </dgm:t>
    </dgm:pt>
    <dgm:pt modelId="{83DB3D42-F6CF-428D-BFAB-90716C0D90A1}" type="pres">
      <dgm:prSet presAssocID="{721EFED9-99A2-4BDC-9C27-1639EA62EDBF}" presName="node" presStyleLbl="node1" presStyleIdx="1" presStyleCnt="2" custRadScaleRad="15890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CB35757-AC22-41B0-83DB-D4084F963E3F}" type="pres">
      <dgm:prSet presAssocID="{721EFED9-99A2-4BDC-9C27-1639EA62EDBF}" presName="spNode" presStyleCnt="0"/>
      <dgm:spPr/>
    </dgm:pt>
    <dgm:pt modelId="{9E625631-67CB-49C0-934F-5C83502DA359}" type="pres">
      <dgm:prSet presAssocID="{98BFDB4C-8217-485D-AA5F-CC85D92BE97A}" presName="sibTrans" presStyleLbl="sibTrans1D1" presStyleIdx="1" presStyleCnt="2"/>
      <dgm:spPr/>
      <dgm:t>
        <a:bodyPr/>
        <a:lstStyle/>
        <a:p>
          <a:endParaRPr lang="es-PE"/>
        </a:p>
      </dgm:t>
    </dgm:pt>
  </dgm:ptLst>
  <dgm:cxnLst>
    <dgm:cxn modelId="{CB6D5E84-E0DA-43FF-AA94-37FAC1B68850}" srcId="{2F852967-9E6C-4159-8CB7-6B9F304EB6F5}" destId="{DC2EDCF4-C5E8-4553-A3CF-B71075ED8EFB}" srcOrd="0" destOrd="0" parTransId="{5C7074E9-F7A4-470D-8BCE-3DA946EA361F}" sibTransId="{18084949-0625-490B-B58D-D5C005FDF2C4}"/>
    <dgm:cxn modelId="{4ADB3907-5F8E-406B-9EFD-427390240C7E}" srcId="{2F852967-9E6C-4159-8CB7-6B9F304EB6F5}" destId="{721EFED9-99A2-4BDC-9C27-1639EA62EDBF}" srcOrd="1" destOrd="0" parTransId="{0F82A0B6-65F7-4B99-BF84-32172511E80D}" sibTransId="{98BFDB4C-8217-485D-AA5F-CC85D92BE97A}"/>
    <dgm:cxn modelId="{5325EB08-9548-4238-A92A-011B5422BA29}" type="presOf" srcId="{721EFED9-99A2-4BDC-9C27-1639EA62EDBF}" destId="{83DB3D42-F6CF-428D-BFAB-90716C0D90A1}" srcOrd="0" destOrd="0" presId="urn:microsoft.com/office/officeart/2005/8/layout/cycle6"/>
    <dgm:cxn modelId="{580668D9-3FD0-43D3-BF20-57D1E87EB2A3}" type="presOf" srcId="{2F852967-9E6C-4159-8CB7-6B9F304EB6F5}" destId="{344380CA-7B07-4742-B5B6-DE8A933277AA}" srcOrd="0" destOrd="0" presId="urn:microsoft.com/office/officeart/2005/8/layout/cycle6"/>
    <dgm:cxn modelId="{1B82BFE1-C9E0-4C68-A922-22ABFEE37332}" type="presOf" srcId="{18084949-0625-490B-B58D-D5C005FDF2C4}" destId="{DFCAFD04-3FAA-44F7-8E6D-065D249C2E2A}" srcOrd="0" destOrd="0" presId="urn:microsoft.com/office/officeart/2005/8/layout/cycle6"/>
    <dgm:cxn modelId="{DF66D395-F2A2-4306-8596-ED65ADC7A63F}" type="presOf" srcId="{98BFDB4C-8217-485D-AA5F-CC85D92BE97A}" destId="{9E625631-67CB-49C0-934F-5C83502DA359}" srcOrd="0" destOrd="0" presId="urn:microsoft.com/office/officeart/2005/8/layout/cycle6"/>
    <dgm:cxn modelId="{5A92F3E5-F00E-400F-A1F1-90A7AECD79AE}" type="presOf" srcId="{DC2EDCF4-C5E8-4553-A3CF-B71075ED8EFB}" destId="{DC4AAF49-0416-4425-95EA-D45ABF890BCD}" srcOrd="0" destOrd="0" presId="urn:microsoft.com/office/officeart/2005/8/layout/cycle6"/>
    <dgm:cxn modelId="{320A7EBE-A61B-440E-B380-CA3D6A37B4BA}" type="presParOf" srcId="{344380CA-7B07-4742-B5B6-DE8A933277AA}" destId="{DC4AAF49-0416-4425-95EA-D45ABF890BCD}" srcOrd="0" destOrd="0" presId="urn:microsoft.com/office/officeart/2005/8/layout/cycle6"/>
    <dgm:cxn modelId="{C5316AFB-8B08-4863-B6A8-9446C5043402}" type="presParOf" srcId="{344380CA-7B07-4742-B5B6-DE8A933277AA}" destId="{A81D7803-74D6-4245-915B-A9A9A41D0F70}" srcOrd="1" destOrd="0" presId="urn:microsoft.com/office/officeart/2005/8/layout/cycle6"/>
    <dgm:cxn modelId="{140909E1-6555-4288-B730-0D48864C430C}" type="presParOf" srcId="{344380CA-7B07-4742-B5B6-DE8A933277AA}" destId="{DFCAFD04-3FAA-44F7-8E6D-065D249C2E2A}" srcOrd="2" destOrd="0" presId="urn:microsoft.com/office/officeart/2005/8/layout/cycle6"/>
    <dgm:cxn modelId="{BFCDA880-3A37-4CC1-8D4C-DBA138886716}" type="presParOf" srcId="{344380CA-7B07-4742-B5B6-DE8A933277AA}" destId="{83DB3D42-F6CF-428D-BFAB-90716C0D90A1}" srcOrd="3" destOrd="0" presId="urn:microsoft.com/office/officeart/2005/8/layout/cycle6"/>
    <dgm:cxn modelId="{3C29339C-8D8B-4B0C-B7F1-11D4FCAC6916}" type="presParOf" srcId="{344380CA-7B07-4742-B5B6-DE8A933277AA}" destId="{9CB35757-AC22-41B0-83DB-D4084F963E3F}" srcOrd="4" destOrd="0" presId="urn:microsoft.com/office/officeart/2005/8/layout/cycle6"/>
    <dgm:cxn modelId="{E93E62EC-75D0-43A9-BE69-42EDD03F46C3}" type="presParOf" srcId="{344380CA-7B07-4742-B5B6-DE8A933277AA}" destId="{9E625631-67CB-49C0-934F-5C83502DA359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425C7-518A-4ED6-990B-A41B9AD44D8F}">
      <dsp:nvSpPr>
        <dsp:cNvPr id="0" name=""/>
        <dsp:cNvSpPr/>
      </dsp:nvSpPr>
      <dsp:spPr>
        <a:xfrm>
          <a:off x="0" y="279846"/>
          <a:ext cx="3966592" cy="1843268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/>
            <a:t>En el siglo XIX los científicos, afirmaron  que los hemisferios eran idénticos. </a:t>
          </a:r>
          <a:endParaRPr lang="es-PE" sz="2300" kern="1200" dirty="0"/>
        </a:p>
      </dsp:txBody>
      <dsp:txXfrm>
        <a:off x="89981" y="369827"/>
        <a:ext cx="3786630" cy="1663306"/>
      </dsp:txXfrm>
    </dsp:sp>
    <dsp:sp modelId="{819AB726-88A8-4B8B-9B4A-68E451B5D258}">
      <dsp:nvSpPr>
        <dsp:cNvPr id="0" name=""/>
        <dsp:cNvSpPr/>
      </dsp:nvSpPr>
      <dsp:spPr>
        <a:xfrm>
          <a:off x="0" y="2212394"/>
          <a:ext cx="3966592" cy="57752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300" kern="1200" dirty="0"/>
        </a:p>
      </dsp:txBody>
      <dsp:txXfrm>
        <a:off x="2819" y="2215213"/>
        <a:ext cx="3960954" cy="52114"/>
      </dsp:txXfrm>
    </dsp:sp>
    <dsp:sp modelId="{BDD05AAD-3C2E-4EB3-8C33-23AF40A6FE1A}">
      <dsp:nvSpPr>
        <dsp:cNvPr id="0" name=""/>
        <dsp:cNvSpPr/>
      </dsp:nvSpPr>
      <dsp:spPr>
        <a:xfrm>
          <a:off x="0" y="2359427"/>
          <a:ext cx="3966592" cy="1667142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300" kern="1200" dirty="0"/>
            <a:t>Debido a que la naturaleza nos había otorgado un segundo hemisferio como duplicado o reserva.</a:t>
          </a:r>
          <a:endParaRPr lang="es-PE" sz="2300" kern="1200" dirty="0"/>
        </a:p>
      </dsp:txBody>
      <dsp:txXfrm>
        <a:off x="81383" y="2440810"/>
        <a:ext cx="3803826" cy="15043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AAF49-0416-4425-95EA-D45ABF890BCD}">
      <dsp:nvSpPr>
        <dsp:cNvPr id="0" name=""/>
        <dsp:cNvSpPr/>
      </dsp:nvSpPr>
      <dsp:spPr>
        <a:xfrm>
          <a:off x="69767" y="1114924"/>
          <a:ext cx="3216356" cy="20906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dirty="0"/>
            <a:t>Nace de la importancia que la cultura occidental le otorga a los procesos verbales  gobernados por el hemisferio izquierdo.</a:t>
          </a:r>
          <a:endParaRPr lang="es-PE" sz="2100" kern="1200" dirty="0"/>
        </a:p>
      </dsp:txBody>
      <dsp:txXfrm>
        <a:off x="171823" y="1216980"/>
        <a:ext cx="3012244" cy="1886519"/>
      </dsp:txXfrm>
    </dsp:sp>
    <dsp:sp modelId="{DFCAFD04-3FAA-44F7-8E6D-065D249C2E2A}">
      <dsp:nvSpPr>
        <dsp:cNvPr id="0" name=""/>
        <dsp:cNvSpPr/>
      </dsp:nvSpPr>
      <dsp:spPr>
        <a:xfrm>
          <a:off x="1878729" y="-1504526"/>
          <a:ext cx="5238901" cy="5238901"/>
        </a:xfrm>
        <a:custGeom>
          <a:avLst/>
          <a:gdLst/>
          <a:ahLst/>
          <a:cxnLst/>
          <a:rect l="0" t="0" r="0" b="0"/>
          <a:pathLst>
            <a:path>
              <a:moveTo>
                <a:pt x="523" y="2567065"/>
              </a:moveTo>
              <a:arcTo wR="2619450" hR="2619450" stAng="10868755" swAng="106624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DB3D42-F6CF-428D-BFAB-90716C0D90A1}">
      <dsp:nvSpPr>
        <dsp:cNvPr id="0" name=""/>
        <dsp:cNvSpPr/>
      </dsp:nvSpPr>
      <dsp:spPr>
        <a:xfrm>
          <a:off x="5710408" y="1114924"/>
          <a:ext cx="3216356" cy="20906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dirty="0"/>
            <a:t>Como poco se sabía sobre el hemisferio derecho, se pensó que no desempeñaba ningún papel importante en el pensamiento</a:t>
          </a:r>
          <a:endParaRPr lang="es-PE" sz="2100" kern="1200" dirty="0"/>
        </a:p>
      </dsp:txBody>
      <dsp:txXfrm>
        <a:off x="5812464" y="1216980"/>
        <a:ext cx="3012244" cy="1886519"/>
      </dsp:txXfrm>
    </dsp:sp>
    <dsp:sp modelId="{9E625631-67CB-49C0-934F-5C83502DA359}">
      <dsp:nvSpPr>
        <dsp:cNvPr id="0" name=""/>
        <dsp:cNvSpPr/>
      </dsp:nvSpPr>
      <dsp:spPr>
        <a:xfrm>
          <a:off x="1878729" y="586105"/>
          <a:ext cx="5238901" cy="5238901"/>
        </a:xfrm>
        <a:custGeom>
          <a:avLst/>
          <a:gdLst/>
          <a:ahLst/>
          <a:cxnLst/>
          <a:rect l="0" t="0" r="0" b="0"/>
          <a:pathLst>
            <a:path>
              <a:moveTo>
                <a:pt x="5238377" y="2671836"/>
              </a:moveTo>
              <a:arcTo wR="2619450" hR="2619450" stAng="68755" swAng="106624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EE7F0CD-5848-4463-B1E8-05AF4A607DC9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184168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E0113AD-D5E2-4140-8EAB-BF6C0297040C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923494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Marcador de imagen de diapositiva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E" altLang="es-PE" smtClean="0"/>
          </a:p>
        </p:txBody>
      </p:sp>
      <p:sp>
        <p:nvSpPr>
          <p:cNvPr id="71684" name="3 Marcador de número de diapositiva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B28CF5C-0039-4801-87D5-99EB9E14B80A}" type="slidenum">
              <a:rPr lang="es-PE" altLang="es-PE" smtClean="0"/>
              <a:pPr>
                <a:spcBef>
                  <a:spcPct val="0"/>
                </a:spcBef>
              </a:pPr>
              <a:t>6</a:t>
            </a:fld>
            <a:endParaRPr lang="es-PE" altLang="es-PE" smtClean="0"/>
          </a:p>
        </p:txBody>
      </p:sp>
    </p:spTree>
    <p:extLst>
      <p:ext uri="{BB962C8B-B14F-4D97-AF65-F5344CB8AC3E}">
        <p14:creationId xmlns:p14="http://schemas.microsoft.com/office/powerpoint/2010/main" val="2971873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EC03561-BC2E-47E8-84A5-69D8E9B1017E}" type="slidenum">
              <a:rPr lang="es-PE" altLang="es-PE" smtClean="0"/>
              <a:pPr>
                <a:spcBef>
                  <a:spcPct val="0"/>
                </a:spcBef>
              </a:pPr>
              <a:t>10</a:t>
            </a:fld>
            <a:endParaRPr lang="es-PE" altLang="es-PE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5650" cy="3425825"/>
          </a:xfrm>
          <a:solidFill>
            <a:srgbClr val="FFFFFF"/>
          </a:solidFill>
          <a:ln w="12700" cap="flat"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eaLnBrk="1" hangingPunct="1"/>
            <a:endParaRPr lang="es-PE" altLang="es-PE" smtClean="0"/>
          </a:p>
        </p:txBody>
      </p:sp>
    </p:spTree>
    <p:extLst>
      <p:ext uri="{BB962C8B-B14F-4D97-AF65-F5344CB8AC3E}">
        <p14:creationId xmlns:p14="http://schemas.microsoft.com/office/powerpoint/2010/main" val="87944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C5D1957A-769A-4F0B-A99E-2B0E9A8E1866}" type="slidenum">
              <a:rPr lang="es-ES_tradnl" altLang="es-PE" smtClean="0">
                <a:solidFill>
                  <a:srgbClr val="000000"/>
                </a:solidFill>
              </a:rPr>
              <a:pPr eaLnBrk="0" hangingPunct="0">
                <a:spcBef>
                  <a:spcPct val="0"/>
                </a:spcBef>
              </a:pPr>
              <a:t>15</a:t>
            </a:fld>
            <a:endParaRPr lang="es-ES_tradnl" altLang="es-PE" smtClean="0">
              <a:solidFill>
                <a:srgbClr val="000000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s-PE" altLang="es-PE" smtClean="0"/>
          </a:p>
        </p:txBody>
      </p:sp>
    </p:spTree>
    <p:extLst>
      <p:ext uri="{BB962C8B-B14F-4D97-AF65-F5344CB8AC3E}">
        <p14:creationId xmlns:p14="http://schemas.microsoft.com/office/powerpoint/2010/main" val="254608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B09B7E12-1891-4CDC-AE00-7CA4BCAA1846}" type="slidenum">
              <a:rPr lang="es-ES_tradnl" altLang="es-PE" smtClean="0">
                <a:solidFill>
                  <a:srgbClr val="000000"/>
                </a:solidFill>
              </a:rPr>
              <a:pPr eaLnBrk="0" hangingPunct="0">
                <a:spcBef>
                  <a:spcPct val="0"/>
                </a:spcBef>
              </a:pPr>
              <a:t>16</a:t>
            </a:fld>
            <a:endParaRPr lang="es-ES_tradnl" altLang="es-PE" smtClean="0">
              <a:solidFill>
                <a:srgbClr val="000000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s-PE" altLang="es-PE" smtClean="0"/>
          </a:p>
        </p:txBody>
      </p:sp>
    </p:spTree>
    <p:extLst>
      <p:ext uri="{BB962C8B-B14F-4D97-AF65-F5344CB8AC3E}">
        <p14:creationId xmlns:p14="http://schemas.microsoft.com/office/powerpoint/2010/main" val="273048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866F2163-ABDD-40C5-9808-4374E563C805}" type="slidenum">
              <a:rPr lang="es-ES_tradnl" altLang="es-PE" smtClean="0">
                <a:solidFill>
                  <a:srgbClr val="000000"/>
                </a:solidFill>
              </a:rPr>
              <a:pPr eaLnBrk="0" hangingPunct="0">
                <a:spcBef>
                  <a:spcPct val="0"/>
                </a:spcBef>
              </a:pPr>
              <a:t>17</a:t>
            </a:fld>
            <a:endParaRPr lang="es-ES_tradnl" altLang="es-PE" smtClean="0">
              <a:solidFill>
                <a:srgbClr val="000000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s-PE" altLang="es-PE" smtClean="0"/>
          </a:p>
        </p:txBody>
      </p:sp>
    </p:spTree>
    <p:extLst>
      <p:ext uri="{BB962C8B-B14F-4D97-AF65-F5344CB8AC3E}">
        <p14:creationId xmlns:p14="http://schemas.microsoft.com/office/powerpoint/2010/main" val="4248047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CF70E092-EF95-4F99-852D-EBD0649C3AC8}" type="slidenum">
              <a:rPr lang="es-ES_tradnl" altLang="es-PE" smtClean="0">
                <a:solidFill>
                  <a:srgbClr val="000000"/>
                </a:solidFill>
              </a:rPr>
              <a:pPr eaLnBrk="0" hangingPunct="0">
                <a:spcBef>
                  <a:spcPct val="0"/>
                </a:spcBef>
              </a:pPr>
              <a:t>18</a:t>
            </a:fld>
            <a:endParaRPr lang="es-ES_tradnl" altLang="es-PE" smtClean="0">
              <a:solidFill>
                <a:srgbClr val="000000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s-PE" altLang="es-PE" smtClean="0"/>
          </a:p>
        </p:txBody>
      </p:sp>
    </p:spTree>
    <p:extLst>
      <p:ext uri="{BB962C8B-B14F-4D97-AF65-F5344CB8AC3E}">
        <p14:creationId xmlns:p14="http://schemas.microsoft.com/office/powerpoint/2010/main" val="3214775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0"/>
              </a:spcBef>
            </a:pPr>
            <a:fld id="{8CA3B324-E3DE-4B31-BCFE-2B8110D1231B}" type="slidenum">
              <a:rPr lang="es-ES_tradnl" altLang="es-PE" smtClean="0">
                <a:solidFill>
                  <a:srgbClr val="000000"/>
                </a:solidFill>
              </a:rPr>
              <a:pPr eaLnBrk="0" hangingPunct="0">
                <a:spcBef>
                  <a:spcPct val="0"/>
                </a:spcBef>
              </a:pPr>
              <a:t>19</a:t>
            </a:fld>
            <a:endParaRPr lang="es-ES_tradnl" altLang="es-PE" smtClean="0">
              <a:solidFill>
                <a:srgbClr val="000000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es-PE" altLang="es-PE" smtClean="0"/>
          </a:p>
        </p:txBody>
      </p:sp>
    </p:spTree>
    <p:extLst>
      <p:ext uri="{BB962C8B-B14F-4D97-AF65-F5344CB8AC3E}">
        <p14:creationId xmlns:p14="http://schemas.microsoft.com/office/powerpoint/2010/main" val="3050856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49A94-5478-4008-A7EF-79A9E3497D01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48614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8A544-C419-4724-A4F4-F44BF72457C9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7294815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/>
              <a:t>Haga clic para modificar el estilo de título del patrón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9855191"/>
      </p:ext>
    </p:extLst>
  </p:cSld>
  <p:clrMapOvr>
    <a:masterClrMapping/>
  </p:clrMapOvr>
  <p:transition spd="med"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434209"/>
      </p:ext>
    </p:extLst>
  </p:cSld>
  <p:clrMapOvr>
    <a:masterClrMapping/>
  </p:clrMapOvr>
  <p:transition spd="med"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PE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PE"/>
              <a:t>Haga clic para modificar el estilo de texto del patrón</a:t>
            </a:r>
          </a:p>
          <a:p>
            <a:pPr lvl="1"/>
            <a:r>
              <a:rPr lang="es-PE"/>
              <a:t>Segundo nivel</a:t>
            </a:r>
          </a:p>
          <a:p>
            <a:pPr lvl="2"/>
            <a:r>
              <a:rPr lang="es-PE"/>
              <a:t>Tercer nivel</a:t>
            </a:r>
          </a:p>
          <a:p>
            <a:pPr lvl="3"/>
            <a:r>
              <a:rPr lang="es-PE"/>
              <a:t>Cuarto nivel</a:t>
            </a:r>
          </a:p>
          <a:p>
            <a:pPr lvl="4"/>
            <a:r>
              <a:rPr lang="es-PE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PE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9349242"/>
      </p:ext>
    </p:extLst>
  </p:cSld>
  <p:clrMapOvr>
    <a:masterClrMapping/>
  </p:clrMapOvr>
  <p:transition spd="med"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PE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PE" noProof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PE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17646012"/>
      </p:ext>
    </p:extLst>
  </p:cSld>
  <p:clrMapOvr>
    <a:masterClrMapping/>
  </p:clrMapOvr>
  <p:transition spd="med"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PE"/>
              <a:t>Haga clic para modificar el estilo de texto del patrón</a:t>
            </a:r>
          </a:p>
          <a:p>
            <a:pPr lvl="1"/>
            <a:r>
              <a:rPr lang="es-PE"/>
              <a:t>Segundo nivel</a:t>
            </a:r>
          </a:p>
          <a:p>
            <a:pPr lvl="2"/>
            <a:r>
              <a:rPr lang="es-PE"/>
              <a:t>Tercer nivel</a:t>
            </a:r>
          </a:p>
          <a:p>
            <a:pPr lvl="3"/>
            <a:r>
              <a:rPr lang="es-PE"/>
              <a:t>Cuarto nivel</a:t>
            </a:r>
          </a:p>
          <a:p>
            <a:pPr lvl="4"/>
            <a:r>
              <a:rPr lang="es-PE"/>
              <a:t>Quinto nivel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24047358"/>
      </p:ext>
    </p:extLst>
  </p:cSld>
  <p:clrMapOvr>
    <a:masterClrMapping/>
  </p:clrMapOvr>
  <p:transition spd="med"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6375" y="1031875"/>
            <a:ext cx="2044700" cy="4762500"/>
          </a:xfrm>
        </p:spPr>
        <p:txBody>
          <a:bodyPr vert="eaVert"/>
          <a:lstStyle/>
          <a:p>
            <a:r>
              <a:rPr lang="es-PE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19100" y="1031875"/>
            <a:ext cx="5984875" cy="4762500"/>
          </a:xfrm>
        </p:spPr>
        <p:txBody>
          <a:bodyPr vert="eaVert"/>
          <a:lstStyle/>
          <a:p>
            <a:pPr lvl="0"/>
            <a:r>
              <a:rPr lang="es-PE"/>
              <a:t>Haga clic para modificar el estilo de texto del patrón</a:t>
            </a:r>
          </a:p>
          <a:p>
            <a:pPr lvl="1"/>
            <a:r>
              <a:rPr lang="es-PE"/>
              <a:t>Segundo nivel</a:t>
            </a:r>
          </a:p>
          <a:p>
            <a:pPr lvl="2"/>
            <a:r>
              <a:rPr lang="es-PE"/>
              <a:t>Tercer nivel</a:t>
            </a:r>
          </a:p>
          <a:p>
            <a:pPr lvl="3"/>
            <a:r>
              <a:rPr lang="es-PE"/>
              <a:t>Cuarto nivel</a:t>
            </a:r>
          </a:p>
          <a:p>
            <a:pPr lvl="4"/>
            <a:r>
              <a:rPr lang="es-PE"/>
              <a:t>Quinto nivel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82960323"/>
      </p:ext>
    </p:extLst>
  </p:cSld>
  <p:clrMapOvr>
    <a:masterClrMapping/>
  </p:clrMapOvr>
  <p:transition spd="med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s-P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fld id="{F6BC65DE-F611-44BA-9084-CD141F302CC0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708442630"/>
      </p:ext>
    </p:extLst>
  </p:cSld>
  <p:clrMapOvr>
    <a:masterClrMapping/>
  </p:clrMapOvr>
  <p:transition>
    <p:rand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s-PE" noProof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fld id="{511B911B-175A-4F46-B77C-2814140CE505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803835661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5D39-2D1B-4D4B-B3B2-2379CB3B0502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557852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s-P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597C8-8EAD-43DE-A361-BC2E0A9BA423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560175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s-PE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6C647-1370-457F-971C-9EF591C10AFC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882375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Triángulo isósceles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5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>
              <a:defRPr sz="1300"/>
            </a:lvl1pPr>
          </a:lstStyle>
          <a:p>
            <a:pPr>
              <a:defRPr/>
            </a:pPr>
            <a:fld id="{2907742B-691C-4447-90A9-BADCD590B8EE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4010124576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87A52-C1A9-4823-8887-FE68568AC2A0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723553980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Triángulo rectángulo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11 Triángulo isósceles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12 Conector recto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14 Conector recto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46D80-3E5F-44A0-8040-C4B278FF925A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991444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F4A9A-5577-4A7B-A907-33F893263D99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347875326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E9495-7ED3-45AA-9E84-233E44F6B2B6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650250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A8C6C-2563-4546-86EA-602D27099690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45171429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3C739-7C02-4780-AE4A-AE06CF1EC4B0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369885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B2543-F24A-4531-9C43-A4FD2C4CCFF6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100915525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0D07D56-DADE-43E2-B43E-5052015F0AA4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580860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421ED103-589A-4F11-ABDF-FF9CDD72C479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741589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F8BC0-25F3-46C7-A805-CD51E102EF59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97614121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B63B6-0200-4C06-8AA9-A8277D2603E9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938215866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11213" y="2263775"/>
            <a:ext cx="7315200" cy="1323975"/>
          </a:xfrm>
        </p:spPr>
        <p:txBody>
          <a:bodyPr lIns="91440" rIns="91440" anchor="b"/>
          <a:lstStyle>
            <a:lvl1pPr algn="ctr">
              <a:lnSpc>
                <a:spcPct val="115000"/>
              </a:lnSpc>
              <a:defRPr sz="4000" i="1"/>
            </a:lvl1pPr>
          </a:lstStyle>
          <a:p>
            <a:r>
              <a:rPr lang="es-PE"/>
              <a:t>Haga clic para modificar el estilo de título del patrón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11213" y="3829050"/>
            <a:ext cx="7323137" cy="904875"/>
          </a:xfrm>
        </p:spPr>
        <p:txBody>
          <a:bodyPr lIns="91440" tIns="45720" rIns="91440" bIns="45720"/>
          <a:lstStyle>
            <a:lvl1pPr marL="0" indent="0" algn="ctr">
              <a:spcBef>
                <a:spcPct val="0"/>
              </a:spcBef>
              <a:buFont typeface="Wingdings" pitchFamily="2" charset="2"/>
              <a:buNone/>
              <a:defRPr sz="2000" b="1"/>
            </a:lvl1pPr>
          </a:lstStyle>
          <a:p>
            <a:r>
              <a:rPr lang="es-PE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21393904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PE"/>
              <a:t>Haga clic para modificar el estilo de texto del patrón</a:t>
            </a:r>
          </a:p>
          <a:p>
            <a:pPr lvl="1"/>
            <a:r>
              <a:rPr lang="es-PE"/>
              <a:t>Segundo nivel</a:t>
            </a:r>
          </a:p>
          <a:p>
            <a:pPr lvl="2"/>
            <a:r>
              <a:rPr lang="es-PE"/>
              <a:t>Tercer nivel</a:t>
            </a:r>
          </a:p>
          <a:p>
            <a:pPr lvl="3"/>
            <a:r>
              <a:rPr lang="es-PE"/>
              <a:t>Cuarto nivel</a:t>
            </a:r>
          </a:p>
          <a:p>
            <a:pPr lvl="4"/>
            <a:r>
              <a:rPr lang="es-PE"/>
              <a:t>Quinto nivel</a:t>
            </a: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91032646"/>
      </p:ext>
    </p:extLst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PE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PE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073370"/>
      </p:ext>
    </p:extLst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23863" y="1755775"/>
            <a:ext cx="4011612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PE"/>
              <a:t>Haga clic para modificar el estilo de texto del patrón</a:t>
            </a:r>
          </a:p>
          <a:p>
            <a:pPr lvl="1"/>
            <a:r>
              <a:rPr lang="es-PE"/>
              <a:t>Segundo nivel</a:t>
            </a:r>
          </a:p>
          <a:p>
            <a:pPr lvl="2"/>
            <a:r>
              <a:rPr lang="es-PE"/>
              <a:t>Tercer nivel</a:t>
            </a:r>
          </a:p>
          <a:p>
            <a:pPr lvl="3"/>
            <a:r>
              <a:rPr lang="es-PE"/>
              <a:t>Cuarto nivel</a:t>
            </a:r>
          </a:p>
          <a:p>
            <a:pPr lvl="4"/>
            <a:r>
              <a:rPr lang="es-PE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87875" y="1755775"/>
            <a:ext cx="4013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PE"/>
              <a:t>Haga clic para modificar el estilo de texto del patrón</a:t>
            </a:r>
          </a:p>
          <a:p>
            <a:pPr lvl="1"/>
            <a:r>
              <a:rPr lang="es-PE"/>
              <a:t>Segundo nivel</a:t>
            </a:r>
          </a:p>
          <a:p>
            <a:pPr lvl="2"/>
            <a:r>
              <a:rPr lang="es-PE"/>
              <a:t>Tercer nivel</a:t>
            </a:r>
          </a:p>
          <a:p>
            <a:pPr lvl="3"/>
            <a:r>
              <a:rPr lang="es-PE"/>
              <a:t>Cuarto nivel</a:t>
            </a:r>
          </a:p>
          <a:p>
            <a:pPr lvl="4"/>
            <a:r>
              <a:rPr lang="es-PE"/>
              <a:t>Quinto nivel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0297772"/>
      </p:ext>
    </p:extLst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PE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PE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PE"/>
              <a:t>Haga clic para modificar el estilo de texto del patrón</a:t>
            </a:r>
          </a:p>
          <a:p>
            <a:pPr lvl="1"/>
            <a:r>
              <a:rPr lang="es-PE"/>
              <a:t>Segundo nivel</a:t>
            </a:r>
          </a:p>
          <a:p>
            <a:pPr lvl="2"/>
            <a:r>
              <a:rPr lang="es-PE"/>
              <a:t>Tercer nivel</a:t>
            </a:r>
          </a:p>
          <a:p>
            <a:pPr lvl="3"/>
            <a:r>
              <a:rPr lang="es-PE"/>
              <a:t>Cuarto nivel</a:t>
            </a:r>
          </a:p>
          <a:p>
            <a:pPr lvl="4"/>
            <a:r>
              <a:rPr lang="es-PE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PE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PE"/>
              <a:t>Haga clic para modificar el estilo de texto del patrón</a:t>
            </a:r>
          </a:p>
          <a:p>
            <a:pPr lvl="1"/>
            <a:r>
              <a:rPr lang="es-PE"/>
              <a:t>Segundo nivel</a:t>
            </a:r>
          </a:p>
          <a:p>
            <a:pPr lvl="2"/>
            <a:r>
              <a:rPr lang="es-PE"/>
              <a:t>Tercer nivel</a:t>
            </a:r>
          </a:p>
          <a:p>
            <a:pPr lvl="3"/>
            <a:r>
              <a:rPr lang="es-PE"/>
              <a:t>Cuarto nivel</a:t>
            </a:r>
          </a:p>
          <a:p>
            <a:pPr lvl="4"/>
            <a:r>
              <a:rPr lang="es-PE"/>
              <a:t>Quinto nivel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7920420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EB625-2DD4-439D-96A3-C4C76FB93632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9943227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/>
              <a:t>Haga clic para modificar el estilo de título del patrón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96270756"/>
      </p:ext>
    </p:extLst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7419887"/>
      </p:ext>
    </p:extLst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PE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PE"/>
              <a:t>Haga clic para modificar el estilo de texto del patrón</a:t>
            </a:r>
          </a:p>
          <a:p>
            <a:pPr lvl="1"/>
            <a:r>
              <a:rPr lang="es-PE"/>
              <a:t>Segundo nivel</a:t>
            </a:r>
          </a:p>
          <a:p>
            <a:pPr lvl="2"/>
            <a:r>
              <a:rPr lang="es-PE"/>
              <a:t>Tercer nivel</a:t>
            </a:r>
          </a:p>
          <a:p>
            <a:pPr lvl="3"/>
            <a:r>
              <a:rPr lang="es-PE"/>
              <a:t>Cuarto nivel</a:t>
            </a:r>
          </a:p>
          <a:p>
            <a:pPr lvl="4"/>
            <a:r>
              <a:rPr lang="es-PE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PE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4747774"/>
      </p:ext>
    </p:extLst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PE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PE" noProof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PE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5313470"/>
      </p:ext>
    </p:extLst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PE"/>
              <a:t>Haga clic para modificar el estilo de texto del patrón</a:t>
            </a:r>
          </a:p>
          <a:p>
            <a:pPr lvl="1"/>
            <a:r>
              <a:rPr lang="es-PE"/>
              <a:t>Segundo nivel</a:t>
            </a:r>
          </a:p>
          <a:p>
            <a:pPr lvl="2"/>
            <a:r>
              <a:rPr lang="es-PE"/>
              <a:t>Tercer nivel</a:t>
            </a:r>
          </a:p>
          <a:p>
            <a:pPr lvl="3"/>
            <a:r>
              <a:rPr lang="es-PE"/>
              <a:t>Cuarto nivel</a:t>
            </a:r>
          </a:p>
          <a:p>
            <a:pPr lvl="4"/>
            <a:r>
              <a:rPr lang="es-PE"/>
              <a:t>Quinto nivel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7152019"/>
      </p:ext>
    </p:extLst>
  </p:cSld>
  <p:clrMapOvr>
    <a:masterClrMapping/>
  </p:clrMapOvr>
  <p:transition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6375" y="1031875"/>
            <a:ext cx="2044700" cy="4762500"/>
          </a:xfrm>
        </p:spPr>
        <p:txBody>
          <a:bodyPr vert="eaVert"/>
          <a:lstStyle/>
          <a:p>
            <a:r>
              <a:rPr lang="es-PE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19100" y="1031875"/>
            <a:ext cx="5984875" cy="4762500"/>
          </a:xfrm>
        </p:spPr>
        <p:txBody>
          <a:bodyPr vert="eaVert"/>
          <a:lstStyle/>
          <a:p>
            <a:pPr lvl="0"/>
            <a:r>
              <a:rPr lang="es-PE"/>
              <a:t>Haga clic para modificar el estilo de texto del patrón</a:t>
            </a:r>
          </a:p>
          <a:p>
            <a:pPr lvl="1"/>
            <a:r>
              <a:rPr lang="es-PE"/>
              <a:t>Segundo nivel</a:t>
            </a:r>
          </a:p>
          <a:p>
            <a:pPr lvl="2"/>
            <a:r>
              <a:rPr lang="es-PE"/>
              <a:t>Tercer nivel</a:t>
            </a:r>
          </a:p>
          <a:p>
            <a:pPr lvl="3"/>
            <a:r>
              <a:rPr lang="es-PE"/>
              <a:t>Cuarto nivel</a:t>
            </a:r>
          </a:p>
          <a:p>
            <a:pPr lvl="4"/>
            <a:r>
              <a:rPr lang="es-PE"/>
              <a:t>Quinto nivel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9900431"/>
      </p:ext>
    </p:extLst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s-P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838DC06-EA0E-475F-BD31-64D9EE57FCED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45015357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s-PE" noProof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251A9F1-B0E0-441C-AFEB-321DE8F82F4C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500631194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4800" y="4038600"/>
            <a:ext cx="7924800" cy="947738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972050"/>
            <a:ext cx="7924800" cy="8953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05A5C-7B04-4D02-876A-05D201A20CAB}" type="slidenum">
              <a:rPr lang="es-ES_tradnl" altLang="es-PE"/>
              <a:pPr>
                <a:defRPr/>
              </a:pPr>
              <a:t>‹Nº›</a:t>
            </a:fld>
            <a:endParaRPr lang="es-ES_tradnl" altLang="es-PE"/>
          </a:p>
        </p:txBody>
      </p:sp>
    </p:spTree>
    <p:extLst>
      <p:ext uri="{BB962C8B-B14F-4D97-AF65-F5344CB8AC3E}">
        <p14:creationId xmlns:p14="http://schemas.microsoft.com/office/powerpoint/2010/main" val="3220211656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95B67-6E9E-43BA-B693-C13C98FF37D1}" type="slidenum">
              <a:rPr lang="es-ES_tradnl" altLang="es-PE"/>
              <a:pPr>
                <a:defRPr/>
              </a:pPr>
              <a:t>‹Nº›</a:t>
            </a:fld>
            <a:endParaRPr lang="es-ES_tradnl" altLang="es-PE"/>
          </a:p>
        </p:txBody>
      </p:sp>
    </p:spTree>
    <p:extLst>
      <p:ext uri="{BB962C8B-B14F-4D97-AF65-F5344CB8AC3E}">
        <p14:creationId xmlns:p14="http://schemas.microsoft.com/office/powerpoint/2010/main" val="3665791357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9CCCE-E40E-4381-9EF4-78E3D824A532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4976776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A1066-30A8-4133-8AE1-D4CB5674DA5F}" type="slidenum">
              <a:rPr lang="es-ES_tradnl" altLang="es-PE"/>
              <a:pPr>
                <a:defRPr/>
              </a:pPr>
              <a:t>‹Nº›</a:t>
            </a:fld>
            <a:endParaRPr lang="es-ES_tradnl" altLang="es-PE"/>
          </a:p>
        </p:txBody>
      </p:sp>
    </p:spTree>
    <p:extLst>
      <p:ext uri="{BB962C8B-B14F-4D97-AF65-F5344CB8AC3E}">
        <p14:creationId xmlns:p14="http://schemas.microsoft.com/office/powerpoint/2010/main" val="669551038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959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B341B-0084-4337-905E-8BE598A84123}" type="slidenum">
              <a:rPr lang="es-ES_tradnl" altLang="es-PE"/>
              <a:pPr>
                <a:defRPr/>
              </a:pPr>
              <a:t>‹Nº›</a:t>
            </a:fld>
            <a:endParaRPr lang="es-ES_tradnl" altLang="es-PE"/>
          </a:p>
        </p:txBody>
      </p:sp>
    </p:spTree>
    <p:extLst>
      <p:ext uri="{BB962C8B-B14F-4D97-AF65-F5344CB8AC3E}">
        <p14:creationId xmlns:p14="http://schemas.microsoft.com/office/powerpoint/2010/main" val="4285714175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BB0D5-ECCB-49A6-B7FF-BA6CF493B26E}" type="slidenum">
              <a:rPr lang="es-ES_tradnl" altLang="es-PE"/>
              <a:pPr>
                <a:defRPr/>
              </a:pPr>
              <a:t>‹Nº›</a:t>
            </a:fld>
            <a:endParaRPr lang="es-ES_tradnl" altLang="es-PE"/>
          </a:p>
        </p:txBody>
      </p:sp>
    </p:spTree>
    <p:extLst>
      <p:ext uri="{BB962C8B-B14F-4D97-AF65-F5344CB8AC3E}">
        <p14:creationId xmlns:p14="http://schemas.microsoft.com/office/powerpoint/2010/main" val="368511388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45924-A7EA-40AF-91F0-33548F601B97}" type="slidenum">
              <a:rPr lang="es-ES_tradnl" altLang="es-PE"/>
              <a:pPr>
                <a:defRPr/>
              </a:pPr>
              <a:t>‹Nº›</a:t>
            </a:fld>
            <a:endParaRPr lang="es-ES_tradnl" altLang="es-PE"/>
          </a:p>
        </p:txBody>
      </p:sp>
    </p:spTree>
    <p:extLst>
      <p:ext uri="{BB962C8B-B14F-4D97-AF65-F5344CB8AC3E}">
        <p14:creationId xmlns:p14="http://schemas.microsoft.com/office/powerpoint/2010/main" val="2779961111"/>
      </p:ext>
    </p:extLst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9DC89-EEF3-419C-A6D5-580D2AD18876}" type="slidenum">
              <a:rPr lang="es-ES_tradnl" altLang="es-PE"/>
              <a:pPr>
                <a:defRPr/>
              </a:pPr>
              <a:t>‹Nº›</a:t>
            </a:fld>
            <a:endParaRPr lang="es-ES_tradnl" altLang="es-PE"/>
          </a:p>
        </p:txBody>
      </p:sp>
    </p:spTree>
    <p:extLst>
      <p:ext uri="{BB962C8B-B14F-4D97-AF65-F5344CB8AC3E}">
        <p14:creationId xmlns:p14="http://schemas.microsoft.com/office/powerpoint/2010/main" val="3572355215"/>
      </p:ext>
    </p:extLst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361B6-96C8-4EDE-94A1-C54A7BDD5304}" type="slidenum">
              <a:rPr lang="es-ES_tradnl" altLang="es-PE"/>
              <a:pPr>
                <a:defRPr/>
              </a:pPr>
              <a:t>‹Nº›</a:t>
            </a:fld>
            <a:endParaRPr lang="es-ES_tradnl" altLang="es-PE"/>
          </a:p>
        </p:txBody>
      </p:sp>
    </p:spTree>
    <p:extLst>
      <p:ext uri="{BB962C8B-B14F-4D97-AF65-F5344CB8AC3E}">
        <p14:creationId xmlns:p14="http://schemas.microsoft.com/office/powerpoint/2010/main" val="693807681"/>
      </p:ext>
    </p:extLst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P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75DB4-6CBA-4357-A1E5-0E1FD9A0A4FE}" type="slidenum">
              <a:rPr lang="es-ES_tradnl" altLang="es-PE"/>
              <a:pPr>
                <a:defRPr/>
              </a:pPr>
              <a:t>‹Nº›</a:t>
            </a:fld>
            <a:endParaRPr lang="es-ES_tradnl" altLang="es-PE"/>
          </a:p>
        </p:txBody>
      </p:sp>
    </p:spTree>
    <p:extLst>
      <p:ext uri="{BB962C8B-B14F-4D97-AF65-F5344CB8AC3E}">
        <p14:creationId xmlns:p14="http://schemas.microsoft.com/office/powerpoint/2010/main" val="1994020632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E4DEC-5F6F-4691-8369-5EC574B9EFF0}" type="slidenum">
              <a:rPr lang="es-ES_tradnl" altLang="es-PE"/>
              <a:pPr>
                <a:defRPr/>
              </a:pPr>
              <a:t>‹Nº›</a:t>
            </a:fld>
            <a:endParaRPr lang="es-ES_tradnl" altLang="es-PE"/>
          </a:p>
        </p:txBody>
      </p:sp>
    </p:spTree>
    <p:extLst>
      <p:ext uri="{BB962C8B-B14F-4D97-AF65-F5344CB8AC3E}">
        <p14:creationId xmlns:p14="http://schemas.microsoft.com/office/powerpoint/2010/main" val="1210089616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67550" y="76200"/>
            <a:ext cx="1847850" cy="6477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0" y="76200"/>
            <a:ext cx="5391150" cy="64770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7FF40-DDBA-4D57-AC49-356B810FC0B9}" type="slidenum">
              <a:rPr lang="es-ES_tradnl" altLang="es-PE"/>
              <a:pPr>
                <a:defRPr/>
              </a:pPr>
              <a:t>‹Nº›</a:t>
            </a:fld>
            <a:endParaRPr lang="es-ES_tradnl" altLang="es-PE"/>
          </a:p>
        </p:txBody>
      </p:sp>
    </p:spTree>
    <p:extLst>
      <p:ext uri="{BB962C8B-B14F-4D97-AF65-F5344CB8AC3E}">
        <p14:creationId xmlns:p14="http://schemas.microsoft.com/office/powerpoint/2010/main" val="1063542972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Triángulo isósceles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5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F43237E-CDE1-4EC2-9FFF-0B15185172E0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84549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19F5-C15D-4BE7-8DFF-2AC2DF0DF5C6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9072093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D86B8-84C3-4A39-93E6-AB0407208DFF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4731285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Triángulo rectángulo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5" name="11 Triángulo isósceles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12 Conector recto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14 Conector recto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20331-4C68-4ECF-BC41-37621F91C22F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210493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3979D-AFAC-470F-853E-7F51C6F5060A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4219491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F9855-EF9D-4175-BD30-0ED966B76D68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208934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AFD39-0EF2-4114-8EB1-5C44E03AE6C9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0430639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6E8E4-F49E-4E4F-A1A1-BBDBA564C2D2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05885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FF7C177F-C1F0-48EC-A199-C14C5BB5856D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925408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F798A551-6581-46A0-B6B9-D1EFAE4BD796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60153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3B4AB-34A5-4C89-A938-ECAD31B5767F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6396023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8E6CD-E8F9-49DC-ABCD-F1BA25075842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142550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CA48E-C5EB-4DFD-8BCE-F5BC8A48F6E7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7910250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6 Conector recto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7 Conector recto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8 Elipse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8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A269C-DD99-4C91-BA0C-061FD0307416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  <p:sp>
        <p:nvSpPr>
          <p:cNvPr id="10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32652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F0DD6-88EC-4D9E-B01A-D011F80C2D0D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40224516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6 Conector recto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BEBFB-F86D-4F05-81DD-ABFFF0E90335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3386445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CD963-7D31-4324-9126-F4B343EEAF3B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6221162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2A239-6614-47D2-877A-AF0DDBBD410B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  <p:sp>
        <p:nvSpPr>
          <p:cNvPr id="10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1" name="6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232133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114CC-4543-4C20-8535-11BC0320EA9D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7228365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B11C1-4E08-41F3-8A37-6F480981ED6C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41747174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0730A-595F-4EB1-8168-0084943FAFEA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5766688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2C659-D138-4870-86CD-A19A5A876AC9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9386046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B8049-6C0D-4628-834A-175EA75D4285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389287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1A384-4F5F-40AD-9868-5BA605FD0039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4314486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7B161-3BBD-4918-ADCB-0B02EA548F55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8996894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Forma libre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5" name="10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6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8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9E098-0E93-4868-B8EF-09A31585D8E7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288668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30A82-A6A7-48D6-98FD-2F3E3550E5AD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1551693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Forma libre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5" name="10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DD21B-31A2-4AC6-B06A-AD33A8CA281F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934900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EA41E-328F-4BD4-BF9E-E3931D3FB23E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4342295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0FB80-88BA-4F75-B2C6-9C09ACB2A05F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7593962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0B67D-D52B-4C3C-95CA-89DA925C1DBF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6958931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93B03-F2DD-4D22-9F81-84C087CACF20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7556095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9B0C9-BA51-4BB2-AD7B-4AB14EB54C5E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1152331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A6E4E-C583-46BC-8DC3-B3EC4F2EA94C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33786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7D799-A50D-4659-A8EB-1B61FEB2B2EA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9081300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995FC-033F-4279-A2AC-4168FEA57844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4378976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6E05E-72A7-4779-ADDF-917ECA5D4683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1510901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C02A8-1D4C-43B2-8118-D33E02D33D62}" type="slidenum">
              <a:rPr lang="es-ES_tradnl" altLang="es-PE"/>
              <a:pPr>
                <a:defRPr/>
              </a:pPr>
              <a:t>‹Nº›</a:t>
            </a:fld>
            <a:endParaRPr lang="es-ES_tradnl" altLang="es-PE"/>
          </a:p>
        </p:txBody>
      </p:sp>
    </p:spTree>
    <p:extLst>
      <p:ext uri="{BB962C8B-B14F-4D97-AF65-F5344CB8AC3E}">
        <p14:creationId xmlns:p14="http://schemas.microsoft.com/office/powerpoint/2010/main" val="1398658458"/>
      </p:ext>
    </p:extLst>
  </p:cSld>
  <p:clrMapOvr>
    <a:masterClrMapping/>
  </p:clrMapOvr>
  <p:transition spd="slow"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EFF57-828D-4D8A-B0A8-CDE92F2C423B}" type="slidenum">
              <a:rPr lang="es-ES_tradnl" altLang="es-PE"/>
              <a:pPr>
                <a:defRPr/>
              </a:pPr>
              <a:t>‹Nº›</a:t>
            </a:fld>
            <a:endParaRPr lang="es-ES_tradnl" altLang="es-PE"/>
          </a:p>
        </p:txBody>
      </p:sp>
    </p:spTree>
    <p:extLst>
      <p:ext uri="{BB962C8B-B14F-4D97-AF65-F5344CB8AC3E}">
        <p14:creationId xmlns:p14="http://schemas.microsoft.com/office/powerpoint/2010/main" val="599068393"/>
      </p:ext>
    </p:extLst>
  </p:cSld>
  <p:clrMapOvr>
    <a:masterClrMapping/>
  </p:clrMapOvr>
  <p:transition spd="slow"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B49FA-F2F7-4C84-B925-E346A5A41417}" type="slidenum">
              <a:rPr lang="es-ES_tradnl" altLang="es-PE"/>
              <a:pPr>
                <a:defRPr/>
              </a:pPr>
              <a:t>‹Nº›</a:t>
            </a:fld>
            <a:endParaRPr lang="es-ES_tradnl" altLang="es-PE"/>
          </a:p>
        </p:txBody>
      </p:sp>
    </p:spTree>
    <p:extLst>
      <p:ext uri="{BB962C8B-B14F-4D97-AF65-F5344CB8AC3E}">
        <p14:creationId xmlns:p14="http://schemas.microsoft.com/office/powerpoint/2010/main" val="2406285431"/>
      </p:ext>
    </p:extLst>
  </p:cSld>
  <p:clrMapOvr>
    <a:masterClrMapping/>
  </p:clrMapOvr>
  <p:transition spd="slow"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8D231-E6E8-4842-8B77-FE4AE2A9A0ED}" type="slidenum">
              <a:rPr lang="es-ES_tradnl" altLang="es-PE"/>
              <a:pPr>
                <a:defRPr/>
              </a:pPr>
              <a:t>‹Nº›</a:t>
            </a:fld>
            <a:endParaRPr lang="es-ES_tradnl" altLang="es-PE"/>
          </a:p>
        </p:txBody>
      </p:sp>
    </p:spTree>
    <p:extLst>
      <p:ext uri="{BB962C8B-B14F-4D97-AF65-F5344CB8AC3E}">
        <p14:creationId xmlns:p14="http://schemas.microsoft.com/office/powerpoint/2010/main" val="663514288"/>
      </p:ext>
    </p:extLst>
  </p:cSld>
  <p:clrMapOvr>
    <a:masterClrMapping/>
  </p:clrMapOvr>
  <p:transition spd="slow"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74FC2-6946-46C5-8233-DEA451E0BBE3}" type="slidenum">
              <a:rPr lang="es-ES_tradnl" altLang="es-PE"/>
              <a:pPr>
                <a:defRPr/>
              </a:pPr>
              <a:t>‹Nº›</a:t>
            </a:fld>
            <a:endParaRPr lang="es-ES_tradnl" altLang="es-PE"/>
          </a:p>
        </p:txBody>
      </p:sp>
    </p:spTree>
    <p:extLst>
      <p:ext uri="{BB962C8B-B14F-4D97-AF65-F5344CB8AC3E}">
        <p14:creationId xmlns:p14="http://schemas.microsoft.com/office/powerpoint/2010/main" val="272572321"/>
      </p:ext>
    </p:extLst>
  </p:cSld>
  <p:clrMapOvr>
    <a:masterClrMapping/>
  </p:clrMapOvr>
  <p:transition spd="slow"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010E7-9657-4C6D-AE5B-D01CE6D052B7}" type="slidenum">
              <a:rPr lang="es-ES_tradnl" altLang="es-PE"/>
              <a:pPr>
                <a:defRPr/>
              </a:pPr>
              <a:t>‹Nº›</a:t>
            </a:fld>
            <a:endParaRPr lang="es-ES_tradnl" altLang="es-PE"/>
          </a:p>
        </p:txBody>
      </p:sp>
    </p:spTree>
    <p:extLst>
      <p:ext uri="{BB962C8B-B14F-4D97-AF65-F5344CB8AC3E}">
        <p14:creationId xmlns:p14="http://schemas.microsoft.com/office/powerpoint/2010/main" val="309610997"/>
      </p:ext>
    </p:extLst>
  </p:cSld>
  <p:clrMapOvr>
    <a:masterClrMapping/>
  </p:clrMapOvr>
  <p:transition spd="slow"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8C64D-62B3-4171-B991-8FFF0191FAE5}" type="slidenum">
              <a:rPr lang="es-ES_tradnl" altLang="es-PE"/>
              <a:pPr>
                <a:defRPr/>
              </a:pPr>
              <a:t>‹Nº›</a:t>
            </a:fld>
            <a:endParaRPr lang="es-ES_tradnl" altLang="es-PE"/>
          </a:p>
        </p:txBody>
      </p:sp>
    </p:spTree>
    <p:extLst>
      <p:ext uri="{BB962C8B-B14F-4D97-AF65-F5344CB8AC3E}">
        <p14:creationId xmlns:p14="http://schemas.microsoft.com/office/powerpoint/2010/main" val="1177548343"/>
      </p:ext>
    </p:extLst>
  </p:cSld>
  <p:clrMapOvr>
    <a:masterClrMapping/>
  </p:clrMapOvr>
  <p:transition spd="slow"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75972-E733-4267-B3B9-BB136E3228C7}" type="slidenum">
              <a:rPr lang="es-ES_tradnl" altLang="es-PE"/>
              <a:pPr>
                <a:defRPr/>
              </a:pPr>
              <a:t>‹Nº›</a:t>
            </a:fld>
            <a:endParaRPr lang="es-ES_tradnl" altLang="es-PE"/>
          </a:p>
        </p:txBody>
      </p:sp>
    </p:spTree>
    <p:extLst>
      <p:ext uri="{BB962C8B-B14F-4D97-AF65-F5344CB8AC3E}">
        <p14:creationId xmlns:p14="http://schemas.microsoft.com/office/powerpoint/2010/main" val="3892584995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9ECC1-7F31-4C8D-A003-CDEFB6CEE458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9991776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FCF17-C703-48FE-9719-20F862CBEB78}" type="slidenum">
              <a:rPr lang="es-ES_tradnl" altLang="es-PE"/>
              <a:pPr>
                <a:defRPr/>
              </a:pPr>
              <a:t>‹Nº›</a:t>
            </a:fld>
            <a:endParaRPr lang="es-ES_tradnl" altLang="es-PE"/>
          </a:p>
        </p:txBody>
      </p:sp>
    </p:spTree>
    <p:extLst>
      <p:ext uri="{BB962C8B-B14F-4D97-AF65-F5344CB8AC3E}">
        <p14:creationId xmlns:p14="http://schemas.microsoft.com/office/powerpoint/2010/main" val="4275693019"/>
      </p:ext>
    </p:extLst>
  </p:cSld>
  <p:clrMapOvr>
    <a:masterClrMapping/>
  </p:clrMapOvr>
  <p:transition spd="slow">
    <p:rand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5205E-04F8-44A5-BDD4-6D85FF4980AB}" type="slidenum">
              <a:rPr lang="es-ES_tradnl" altLang="es-PE"/>
              <a:pPr>
                <a:defRPr/>
              </a:pPr>
              <a:t>‹Nº›</a:t>
            </a:fld>
            <a:endParaRPr lang="es-ES_tradnl" altLang="es-PE"/>
          </a:p>
        </p:txBody>
      </p:sp>
    </p:spTree>
    <p:extLst>
      <p:ext uri="{BB962C8B-B14F-4D97-AF65-F5344CB8AC3E}">
        <p14:creationId xmlns:p14="http://schemas.microsoft.com/office/powerpoint/2010/main" val="2426936621"/>
      </p:ext>
    </p:extLst>
  </p:cSld>
  <p:clrMapOvr>
    <a:masterClrMapping/>
  </p:clrMapOvr>
  <p:transition spd="slow"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4CCC0-8A56-4D79-A571-F8DC5D24E64C}" type="slidenum">
              <a:rPr lang="es-ES_tradnl" altLang="es-PE"/>
              <a:pPr>
                <a:defRPr/>
              </a:pPr>
              <a:t>‹Nº›</a:t>
            </a:fld>
            <a:endParaRPr lang="es-ES_tradnl" altLang="es-PE"/>
          </a:p>
        </p:txBody>
      </p:sp>
    </p:spTree>
    <p:extLst>
      <p:ext uri="{BB962C8B-B14F-4D97-AF65-F5344CB8AC3E}">
        <p14:creationId xmlns:p14="http://schemas.microsoft.com/office/powerpoint/2010/main" val="2707192311"/>
      </p:ext>
    </p:extLst>
  </p:cSld>
  <p:clrMapOvr>
    <a:masterClrMapping/>
  </p:clrMapOvr>
  <p:transition spd="slow">
    <p:rand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s-P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B8B89-5A15-4950-874A-DE5A7CC08471}" type="slidenum">
              <a:rPr lang="es-ES_tradnl" altLang="es-PE"/>
              <a:pPr>
                <a:defRPr/>
              </a:pPr>
              <a:t>‹Nº›</a:t>
            </a:fld>
            <a:endParaRPr lang="es-ES_tradnl" altLang="es-PE"/>
          </a:p>
        </p:txBody>
      </p:sp>
    </p:spTree>
    <p:extLst>
      <p:ext uri="{BB962C8B-B14F-4D97-AF65-F5344CB8AC3E}">
        <p14:creationId xmlns:p14="http://schemas.microsoft.com/office/powerpoint/2010/main" val="4135578002"/>
      </p:ext>
    </p:extLst>
  </p:cSld>
  <p:clrMapOvr>
    <a:masterClrMapping/>
  </p:clrMapOvr>
  <p:transition spd="slow">
    <p:rand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s-PE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8F288-CF3F-46FB-85F4-9E2F5104144F}" type="slidenum">
              <a:rPr lang="es-ES_tradnl" altLang="es-PE"/>
              <a:pPr>
                <a:defRPr/>
              </a:pPr>
              <a:t>‹Nº›</a:t>
            </a:fld>
            <a:endParaRPr lang="es-ES_tradnl" altLang="es-PE"/>
          </a:p>
        </p:txBody>
      </p:sp>
    </p:spTree>
    <p:extLst>
      <p:ext uri="{BB962C8B-B14F-4D97-AF65-F5344CB8AC3E}">
        <p14:creationId xmlns:p14="http://schemas.microsoft.com/office/powerpoint/2010/main" val="2157567692"/>
      </p:ext>
    </p:extLst>
  </p:cSld>
  <p:clrMapOvr>
    <a:masterClrMapping/>
  </p:clrMapOvr>
  <p:transition spd="slow">
    <p:rand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11213" y="2263775"/>
            <a:ext cx="7315200" cy="1323975"/>
          </a:xfrm>
        </p:spPr>
        <p:txBody>
          <a:bodyPr lIns="91440" rIns="91440" anchor="b"/>
          <a:lstStyle>
            <a:lvl1pPr algn="ctr">
              <a:lnSpc>
                <a:spcPct val="115000"/>
              </a:lnSpc>
              <a:defRPr sz="4000" i="1"/>
            </a:lvl1pPr>
          </a:lstStyle>
          <a:p>
            <a:r>
              <a:rPr lang="es-PE"/>
              <a:t>Haga clic para modificar el estilo de título del patrón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11213" y="3829050"/>
            <a:ext cx="7323137" cy="904875"/>
          </a:xfrm>
        </p:spPr>
        <p:txBody>
          <a:bodyPr lIns="91440" tIns="45720" rIns="91440" bIns="45720"/>
          <a:lstStyle>
            <a:lvl1pPr marL="0" indent="0" algn="ctr">
              <a:spcBef>
                <a:spcPct val="0"/>
              </a:spcBef>
              <a:buFont typeface="Wingdings" pitchFamily="2" charset="2"/>
              <a:buNone/>
              <a:defRPr sz="2000" b="1"/>
            </a:lvl1pPr>
          </a:lstStyle>
          <a:p>
            <a:r>
              <a:rPr lang="es-PE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6220310"/>
      </p:ext>
    </p:extLst>
  </p:cSld>
  <p:clrMapOvr>
    <a:masterClrMapping/>
  </p:clrMapOvr>
  <p:transition spd="med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PE"/>
              <a:t>Haga clic para modificar el estilo de texto del patrón</a:t>
            </a:r>
          </a:p>
          <a:p>
            <a:pPr lvl="1"/>
            <a:r>
              <a:rPr lang="es-PE"/>
              <a:t>Segundo nivel</a:t>
            </a:r>
          </a:p>
          <a:p>
            <a:pPr lvl="2"/>
            <a:r>
              <a:rPr lang="es-PE"/>
              <a:t>Tercer nivel</a:t>
            </a:r>
          </a:p>
          <a:p>
            <a:pPr lvl="3"/>
            <a:r>
              <a:rPr lang="es-PE"/>
              <a:t>Cuarto nivel</a:t>
            </a:r>
          </a:p>
          <a:p>
            <a:pPr lvl="4"/>
            <a:r>
              <a:rPr lang="es-PE"/>
              <a:t>Quinto nivel</a:t>
            </a: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77770718"/>
      </p:ext>
    </p:extLst>
  </p:cSld>
  <p:clrMapOvr>
    <a:masterClrMapping/>
  </p:clrMapOvr>
  <p:transition spd="med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PE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PE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25942517"/>
      </p:ext>
    </p:extLst>
  </p:cSld>
  <p:clrMapOvr>
    <a:masterClrMapping/>
  </p:clrMapOvr>
  <p:transition spd="med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23863" y="1755775"/>
            <a:ext cx="4011612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PE"/>
              <a:t>Haga clic para modificar el estilo de texto del patrón</a:t>
            </a:r>
          </a:p>
          <a:p>
            <a:pPr lvl="1"/>
            <a:r>
              <a:rPr lang="es-PE"/>
              <a:t>Segundo nivel</a:t>
            </a:r>
          </a:p>
          <a:p>
            <a:pPr lvl="2"/>
            <a:r>
              <a:rPr lang="es-PE"/>
              <a:t>Tercer nivel</a:t>
            </a:r>
          </a:p>
          <a:p>
            <a:pPr lvl="3"/>
            <a:r>
              <a:rPr lang="es-PE"/>
              <a:t>Cuarto nivel</a:t>
            </a:r>
          </a:p>
          <a:p>
            <a:pPr lvl="4"/>
            <a:r>
              <a:rPr lang="es-PE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87875" y="1755775"/>
            <a:ext cx="4013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PE"/>
              <a:t>Haga clic para modificar el estilo de texto del patrón</a:t>
            </a:r>
          </a:p>
          <a:p>
            <a:pPr lvl="1"/>
            <a:r>
              <a:rPr lang="es-PE"/>
              <a:t>Segundo nivel</a:t>
            </a:r>
          </a:p>
          <a:p>
            <a:pPr lvl="2"/>
            <a:r>
              <a:rPr lang="es-PE"/>
              <a:t>Tercer nivel</a:t>
            </a:r>
          </a:p>
          <a:p>
            <a:pPr lvl="3"/>
            <a:r>
              <a:rPr lang="es-PE"/>
              <a:t>Cuarto nivel</a:t>
            </a:r>
          </a:p>
          <a:p>
            <a:pPr lvl="4"/>
            <a:r>
              <a:rPr lang="es-PE"/>
              <a:t>Quinto nivel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2546809"/>
      </p:ext>
    </p:extLst>
  </p:cSld>
  <p:clrMapOvr>
    <a:masterClrMapping/>
  </p:clrMapOvr>
  <p:transition spd="med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PE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PE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PE"/>
              <a:t>Haga clic para modificar el estilo de texto del patrón</a:t>
            </a:r>
          </a:p>
          <a:p>
            <a:pPr lvl="1"/>
            <a:r>
              <a:rPr lang="es-PE"/>
              <a:t>Segundo nivel</a:t>
            </a:r>
          </a:p>
          <a:p>
            <a:pPr lvl="2"/>
            <a:r>
              <a:rPr lang="es-PE"/>
              <a:t>Tercer nivel</a:t>
            </a:r>
          </a:p>
          <a:p>
            <a:pPr lvl="3"/>
            <a:r>
              <a:rPr lang="es-PE"/>
              <a:t>Cuarto nivel</a:t>
            </a:r>
          </a:p>
          <a:p>
            <a:pPr lvl="4"/>
            <a:r>
              <a:rPr lang="es-PE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PE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PE"/>
              <a:t>Haga clic para modificar el estilo de texto del patrón</a:t>
            </a:r>
          </a:p>
          <a:p>
            <a:pPr lvl="1"/>
            <a:r>
              <a:rPr lang="es-PE"/>
              <a:t>Segundo nivel</a:t>
            </a:r>
          </a:p>
          <a:p>
            <a:pPr lvl="2"/>
            <a:r>
              <a:rPr lang="es-PE"/>
              <a:t>Tercer nivel</a:t>
            </a:r>
          </a:p>
          <a:p>
            <a:pPr lvl="3"/>
            <a:r>
              <a:rPr lang="es-PE"/>
              <a:t>Cuarto nivel</a:t>
            </a:r>
          </a:p>
          <a:p>
            <a:pPr lvl="4"/>
            <a:r>
              <a:rPr lang="es-PE"/>
              <a:t>Quinto nivel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4523869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texto del patrón</a:t>
            </a:r>
          </a:p>
          <a:p>
            <a:pPr lvl="1"/>
            <a:r>
              <a:rPr lang="es-ES" altLang="es-PE" smtClean="0"/>
              <a:t>Segundo nivel</a:t>
            </a:r>
          </a:p>
          <a:p>
            <a:pPr lvl="2"/>
            <a:r>
              <a:rPr lang="es-ES" altLang="es-PE" smtClean="0"/>
              <a:t>Tercer nivel</a:t>
            </a:r>
          </a:p>
          <a:p>
            <a:pPr lvl="3"/>
            <a:r>
              <a:rPr lang="es-ES" altLang="es-PE" smtClean="0"/>
              <a:t>Cuarto nivel</a:t>
            </a:r>
          </a:p>
          <a:p>
            <a:pPr lvl="4"/>
            <a:r>
              <a:rPr lang="es-ES" altLang="es-PE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8824C1B-B7AD-49A9-A90D-76D3C662ADC5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6" r:id="rId1"/>
    <p:sldLayoutId id="2147486067" r:id="rId2"/>
    <p:sldLayoutId id="2147486068" r:id="rId3"/>
    <p:sldLayoutId id="2147486069" r:id="rId4"/>
    <p:sldLayoutId id="2147486070" r:id="rId5"/>
    <p:sldLayoutId id="2147486071" r:id="rId6"/>
    <p:sldLayoutId id="2147486072" r:id="rId7"/>
    <p:sldLayoutId id="2147486073" r:id="rId8"/>
    <p:sldLayoutId id="2147486074" r:id="rId9"/>
    <p:sldLayoutId id="2147486075" r:id="rId10"/>
    <p:sldLayoutId id="2147486076" r:id="rId11"/>
    <p:sldLayoutId id="2147486077" r:id="rId12"/>
    <p:sldLayoutId id="214748607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74747"/>
            </a:gs>
            <a:gs pos="60001">
              <a:srgbClr val="626262"/>
            </a:gs>
            <a:gs pos="100000">
              <a:srgbClr val="8C8C8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054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texto del patrón</a:t>
            </a:r>
          </a:p>
          <a:p>
            <a:pPr lvl="1"/>
            <a:r>
              <a:rPr lang="es-ES" altLang="es-PE" smtClean="0"/>
              <a:t>Segundo nivel</a:t>
            </a:r>
          </a:p>
          <a:p>
            <a:pPr lvl="2"/>
            <a:r>
              <a:rPr lang="es-ES" altLang="es-PE" smtClean="0"/>
              <a:t>Tercer nivel</a:t>
            </a:r>
          </a:p>
          <a:p>
            <a:pPr lvl="3"/>
            <a:r>
              <a:rPr lang="es-ES" altLang="es-PE" smtClean="0"/>
              <a:t>Cuarto nivel</a:t>
            </a:r>
          </a:p>
          <a:p>
            <a:pPr lvl="4"/>
            <a:r>
              <a:rPr lang="es-ES" altLang="es-PE" smtClean="0"/>
              <a:t>Quinto nivel</a:t>
            </a:r>
            <a:endParaRPr lang="en-US" altLang="es-PE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prstClr val="white"/>
                </a:solidFill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prstClr val="white"/>
                </a:solidFill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A63D6E-D86E-444A-A2A1-1B502BD72B55}" type="slidenum">
              <a:rPr lang="es-ES_tradnl" altLang="es-PE"/>
              <a:pPr>
                <a:defRPr/>
              </a:pPr>
              <a:t>‹Nº›</a:t>
            </a:fld>
            <a:endParaRPr lang="es-ES_tradnl" altLang="es-P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121" r:id="rId1"/>
    <p:sldLayoutId id="2147486122" r:id="rId2"/>
    <p:sldLayoutId id="2147486123" r:id="rId3"/>
    <p:sldLayoutId id="2147486124" r:id="rId4"/>
    <p:sldLayoutId id="2147486125" r:id="rId5"/>
    <p:sldLayoutId id="2147486126" r:id="rId6"/>
    <p:sldLayoutId id="2147486127" r:id="rId7"/>
    <p:sldLayoutId id="2147486128" r:id="rId8"/>
    <p:sldLayoutId id="2147486129" r:id="rId9"/>
    <p:sldLayoutId id="2147486130" r:id="rId10"/>
    <p:sldLayoutId id="2147486131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anose="020B0604030504040204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1031875"/>
            <a:ext cx="8181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PE" altLang="es-PE" smtClean="0"/>
              <a:t>Haga clic para modificar el estilo de título del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3863" y="1755775"/>
            <a:ext cx="81772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90000" rIns="72000" bIns="9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PE" altLang="es-PE" smtClean="0"/>
              <a:t>Haga clic para modificar el estilo de texto del patrón</a:t>
            </a:r>
          </a:p>
          <a:p>
            <a:pPr lvl="1"/>
            <a:r>
              <a:rPr lang="es-PE" altLang="es-PE" smtClean="0"/>
              <a:t>Segundo nivel</a:t>
            </a:r>
          </a:p>
          <a:p>
            <a:pPr lvl="2"/>
            <a:r>
              <a:rPr lang="es-PE" altLang="es-PE" smtClean="0"/>
              <a:t>Tercer nivel</a:t>
            </a:r>
          </a:p>
          <a:p>
            <a:pPr lvl="3"/>
            <a:r>
              <a:rPr lang="es-PE" altLang="es-PE" smtClean="0"/>
              <a:t>Cuarto nivel</a:t>
            </a:r>
          </a:p>
          <a:p>
            <a:pPr lvl="4"/>
            <a:r>
              <a:rPr lang="es-PE" altLang="es-PE" smtClean="0"/>
              <a:t>Quinto nivel</a:t>
            </a:r>
          </a:p>
        </p:txBody>
      </p:sp>
      <p:sp>
        <p:nvSpPr>
          <p:cNvPr id="104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0025" y="6437313"/>
            <a:ext cx="3048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101" name="AutoShape 14"/>
          <p:cNvSpPr>
            <a:spLocks noChangeArrowheads="1"/>
          </p:cNvSpPr>
          <p:nvPr/>
        </p:nvSpPr>
        <p:spPr bwMode="auto">
          <a:xfrm rot="10800000">
            <a:off x="5354638" y="6230938"/>
            <a:ext cx="927100" cy="514350"/>
          </a:xfrm>
          <a:prstGeom prst="leftArrow">
            <a:avLst>
              <a:gd name="adj1" fmla="val 51620"/>
              <a:gd name="adj2" fmla="val 51229"/>
            </a:avLst>
          </a:prstGeom>
          <a:gradFill rotWithShape="1">
            <a:gsLst>
              <a:gs pos="0">
                <a:srgbClr val="B7B7B7"/>
              </a:gs>
              <a:gs pos="100000">
                <a:srgbClr val="DCDCDC">
                  <a:alpha val="1999"/>
                </a:srgbClr>
              </a:gs>
            </a:gsLst>
            <a:lin ang="0" scaled="1"/>
          </a:gradFill>
          <a:ln>
            <a:noFill/>
          </a:ln>
        </p:spPr>
        <p:txBody>
          <a:bodyPr rot="10800000"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de-DE" altLang="es-PE" sz="1400">
                <a:solidFill>
                  <a:srgbClr val="FFFFFF"/>
                </a:solidFill>
                <a:latin typeface="Arial" panose="020B0604020202020204" pitchFamily="34" charset="0"/>
              </a:rPr>
              <a:t>Your Logo</a:t>
            </a:r>
          </a:p>
        </p:txBody>
      </p:sp>
      <p:pic>
        <p:nvPicPr>
          <p:cNvPr id="3078" name="Picture 17" descr="PP smal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32"/>
          <a:stretch>
            <a:fillRect/>
          </a:stretch>
        </p:blipFill>
        <p:spPr bwMode="auto">
          <a:xfrm>
            <a:off x="6499225" y="6324600"/>
            <a:ext cx="24193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132" r:id="rId1"/>
    <p:sldLayoutId id="2147486133" r:id="rId2"/>
    <p:sldLayoutId id="2147486134" r:id="rId3"/>
    <p:sldLayoutId id="2147486135" r:id="rId4"/>
    <p:sldLayoutId id="2147486136" r:id="rId5"/>
    <p:sldLayoutId id="2147486137" r:id="rId6"/>
    <p:sldLayoutId id="2147486138" r:id="rId7"/>
    <p:sldLayoutId id="2147486139" r:id="rId8"/>
    <p:sldLayoutId id="2147486140" r:id="rId9"/>
    <p:sldLayoutId id="2147486141" r:id="rId10"/>
    <p:sldLayoutId id="2147486142" r:id="rId11"/>
    <p:sldLayoutId id="2147486143" r:id="rId12"/>
    <p:sldLayoutId id="2147486144" r:id="rId13"/>
  </p:sldLayoutIdLst>
  <p:transition spd="med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47663" indent="-347663" algn="l" defTabSz="801688" rtl="0" eaLnBrk="0" fontAlgn="base" hangingPunct="0">
        <a:spcBef>
          <a:spcPct val="75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Char char="p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65125" indent="333375" algn="l" defTabSz="801688" rtl="0" eaLnBrk="0" fontAlgn="base" hangingPunct="0">
        <a:spcBef>
          <a:spcPct val="75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Char char="p"/>
        <a:defRPr>
          <a:solidFill>
            <a:schemeClr val="tx1"/>
          </a:solidFill>
          <a:latin typeface="+mn-lt"/>
        </a:defRPr>
      </a:lvl2pPr>
      <a:lvl3pPr marL="1149350" indent="-433388" algn="l" defTabSz="801688" rtl="0" eaLnBrk="0" fontAlgn="base" hangingPunct="0">
        <a:spcBef>
          <a:spcPct val="75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Char char="p"/>
        <a:defRPr>
          <a:solidFill>
            <a:schemeClr val="tx1"/>
          </a:solidFill>
          <a:latin typeface="+mn-lt"/>
        </a:defRPr>
      </a:lvl3pPr>
      <a:lvl4pPr marL="1530350" indent="-363538" algn="l" defTabSz="801688" rtl="0" eaLnBrk="0" fontAlgn="base" hangingPunct="0">
        <a:spcBef>
          <a:spcPct val="75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defRPr>
          <a:solidFill>
            <a:schemeClr val="tx1"/>
          </a:solidFill>
          <a:latin typeface="+mn-lt"/>
        </a:defRPr>
      </a:lvl4pPr>
      <a:lvl5pPr marL="1887538" indent="-58738" algn="l" defTabSz="801688" rtl="0" eaLnBrk="0" fontAlgn="base" hangingPunct="0">
        <a:spcBef>
          <a:spcPct val="75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defRPr>
          <a:solidFill>
            <a:schemeClr val="tx1"/>
          </a:solidFill>
          <a:latin typeface="+mn-lt"/>
        </a:defRPr>
      </a:lvl5pPr>
      <a:lvl6pPr marL="2344738" algn="l" defTabSz="801688" rtl="0" eaLnBrk="1" fontAlgn="base" hangingPunct="1">
        <a:spcBef>
          <a:spcPct val="75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801938" algn="l" defTabSz="801688" rtl="0" eaLnBrk="1" fontAlgn="base" hangingPunct="1">
        <a:spcBef>
          <a:spcPct val="75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259138" algn="l" defTabSz="801688" rtl="0" eaLnBrk="1" fontAlgn="base" hangingPunct="1">
        <a:spcBef>
          <a:spcPct val="75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716338" algn="l" defTabSz="801688" rtl="0" eaLnBrk="1" fontAlgn="base" hangingPunct="1">
        <a:spcBef>
          <a:spcPct val="75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6200"/>
            <a:ext cx="7381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título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524000" y="1295400"/>
            <a:ext cx="7391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los estilos de texto del patrón</a:t>
            </a:r>
          </a:p>
          <a:p>
            <a:pPr lvl="1"/>
            <a:r>
              <a:rPr lang="es-ES" altLang="es-PE" smtClean="0"/>
              <a:t>Segundo nivel</a:t>
            </a:r>
          </a:p>
          <a:p>
            <a:pPr lvl="2"/>
            <a:r>
              <a:rPr lang="es-ES" altLang="es-PE" smtClean="0"/>
              <a:t>Tercer nivel</a:t>
            </a:r>
          </a:p>
          <a:p>
            <a:pPr lvl="3"/>
            <a:r>
              <a:rPr lang="es-ES" altLang="es-PE" smtClean="0"/>
              <a:t>Cuarto nivel</a:t>
            </a:r>
          </a:p>
          <a:p>
            <a:pPr lvl="4"/>
            <a:r>
              <a:rPr lang="es-ES" altLang="es-PE" smtClean="0"/>
              <a:t>Quinto nivel</a:t>
            </a:r>
          </a:p>
        </p:txBody>
      </p:sp>
      <p:sp>
        <p:nvSpPr>
          <p:cNvPr id="2079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80808"/>
                </a:solidFill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80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80808"/>
                </a:solidFill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80808"/>
                </a:solidFill>
              </a:defRPr>
            </a:lvl1pPr>
          </a:lstStyle>
          <a:p>
            <a:pPr>
              <a:defRPr/>
            </a:pPr>
            <a:fld id="{A158685E-3967-4877-A2DD-60CAFFFEBC63}" type="slidenum">
              <a:rPr lang="es-ES_tradnl" altLang="es-PE"/>
              <a:pPr>
                <a:defRPr/>
              </a:pPr>
              <a:t>‹Nº›</a:t>
            </a:fld>
            <a:endParaRPr lang="es-ES_tradnl" alt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45" r:id="rId1"/>
    <p:sldLayoutId id="2147486079" r:id="rId2"/>
    <p:sldLayoutId id="2147486080" r:id="rId3"/>
    <p:sldLayoutId id="2147486081" r:id="rId4"/>
    <p:sldLayoutId id="2147486082" r:id="rId5"/>
    <p:sldLayoutId id="2147486083" r:id="rId6"/>
    <p:sldLayoutId id="2147486084" r:id="rId7"/>
    <p:sldLayoutId id="2147486085" r:id="rId8"/>
    <p:sldLayoutId id="2147486086" r:id="rId9"/>
    <p:sldLayoutId id="2147486087" r:id="rId10"/>
    <p:sldLayoutId id="2147486088" r:id="rId11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74747"/>
            </a:gs>
            <a:gs pos="60001">
              <a:srgbClr val="626262"/>
            </a:gs>
            <a:gs pos="100000">
              <a:srgbClr val="8C8C8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126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texto del patrón</a:t>
            </a:r>
          </a:p>
          <a:p>
            <a:pPr lvl="1"/>
            <a:r>
              <a:rPr lang="es-ES" altLang="es-PE" smtClean="0"/>
              <a:t>Segundo nivel</a:t>
            </a:r>
          </a:p>
          <a:p>
            <a:pPr lvl="2"/>
            <a:r>
              <a:rPr lang="es-ES" altLang="es-PE" smtClean="0"/>
              <a:t>Tercer nivel</a:t>
            </a:r>
          </a:p>
          <a:p>
            <a:pPr lvl="3"/>
            <a:r>
              <a:rPr lang="es-ES" altLang="es-PE" smtClean="0"/>
              <a:t>Cuarto nivel</a:t>
            </a:r>
          </a:p>
          <a:p>
            <a:pPr lvl="4"/>
            <a:r>
              <a:rPr lang="es-ES" altLang="es-PE" smtClean="0"/>
              <a:t>Quinto nivel</a:t>
            </a:r>
            <a:endParaRPr lang="en-US" altLang="es-PE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fld id="{B3247371-7BC8-4438-8724-3B6ACFDA32F3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146" r:id="rId1"/>
    <p:sldLayoutId id="2147486147" r:id="rId2"/>
    <p:sldLayoutId id="2147486148" r:id="rId3"/>
    <p:sldLayoutId id="2147486089" r:id="rId4"/>
    <p:sldLayoutId id="2147486149" r:id="rId5"/>
    <p:sldLayoutId id="2147486090" r:id="rId6"/>
    <p:sldLayoutId id="2147486091" r:id="rId7"/>
    <p:sldLayoutId id="2147486150" r:id="rId8"/>
    <p:sldLayoutId id="2147486151" r:id="rId9"/>
    <p:sldLayoutId id="2147486092" r:id="rId10"/>
    <p:sldLayoutId id="2147486093" r:id="rId11"/>
  </p:sldLayoutIdLst>
  <p:txStyles>
    <p:titleStyle>
      <a:lvl1pPr marL="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anose="020B0604030504040204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8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texto del patrón</a:t>
            </a:r>
          </a:p>
          <a:p>
            <a:pPr lvl="1"/>
            <a:r>
              <a:rPr lang="es-ES" altLang="es-PE" smtClean="0"/>
              <a:t>Segundo nivel</a:t>
            </a:r>
          </a:p>
          <a:p>
            <a:pPr lvl="2"/>
            <a:r>
              <a:rPr lang="es-ES" altLang="es-PE" smtClean="0"/>
              <a:t>Tercer nivel</a:t>
            </a:r>
          </a:p>
          <a:p>
            <a:pPr lvl="3"/>
            <a:r>
              <a:rPr lang="es-ES" altLang="es-PE" smtClean="0"/>
              <a:t>Cuarto nivel</a:t>
            </a:r>
          </a:p>
          <a:p>
            <a:pPr lvl="4"/>
            <a:r>
              <a:rPr lang="es-ES" altLang="es-PE" smtClean="0"/>
              <a:t>Quinto nivel</a:t>
            </a:r>
            <a:endParaRPr lang="en-US" altLang="es-PE" smtClean="0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6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19AB2BA-396C-4832-977F-F106FD0B561D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152" r:id="rId1"/>
    <p:sldLayoutId id="2147486094" r:id="rId2"/>
    <p:sldLayoutId id="2147486153" r:id="rId3"/>
    <p:sldLayoutId id="2147486095" r:id="rId4"/>
    <p:sldLayoutId id="2147486154" r:id="rId5"/>
    <p:sldLayoutId id="2147486096" r:id="rId6"/>
    <p:sldLayoutId id="2147486097" r:id="rId7"/>
    <p:sldLayoutId id="2147486098" r:id="rId8"/>
    <p:sldLayoutId id="2147486099" r:id="rId9"/>
    <p:sldLayoutId id="2147486100" r:id="rId10"/>
    <p:sldLayoutId id="21474861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7172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título del patrón</a:t>
            </a:r>
            <a:endParaRPr lang="en-US" altLang="es-PE" smtClean="0"/>
          </a:p>
        </p:txBody>
      </p:sp>
      <p:sp>
        <p:nvSpPr>
          <p:cNvPr id="7173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texto del patrón</a:t>
            </a:r>
          </a:p>
          <a:p>
            <a:pPr lvl="1"/>
            <a:r>
              <a:rPr lang="es-ES" altLang="es-PE" smtClean="0"/>
              <a:t>Segundo nivel</a:t>
            </a:r>
          </a:p>
          <a:p>
            <a:pPr lvl="2"/>
            <a:r>
              <a:rPr lang="es-ES" altLang="es-PE" smtClean="0"/>
              <a:t>Tercer nivel</a:t>
            </a:r>
          </a:p>
          <a:p>
            <a:pPr lvl="3"/>
            <a:r>
              <a:rPr lang="es-ES" altLang="es-PE" smtClean="0"/>
              <a:t>Cuarto nivel</a:t>
            </a:r>
          </a:p>
          <a:p>
            <a:pPr lvl="4"/>
            <a:r>
              <a:rPr lang="es-ES" altLang="es-PE" smtClean="0"/>
              <a:t>Quinto nivel</a:t>
            </a:r>
            <a:endParaRPr lang="en-US" altLang="es-PE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fld id="{97BE91A4-FF65-4E6D-8F54-B6B3FC2B0FD7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155" r:id="rId1"/>
    <p:sldLayoutId id="2147486102" r:id="rId2"/>
    <p:sldLayoutId id="2147486156" r:id="rId3"/>
    <p:sldLayoutId id="2147486103" r:id="rId4"/>
    <p:sldLayoutId id="2147486157" r:id="rId5"/>
    <p:sldLayoutId id="2147486104" r:id="rId6"/>
    <p:sldLayoutId id="2147486105" r:id="rId7"/>
    <p:sldLayoutId id="2147486158" r:id="rId8"/>
    <p:sldLayoutId id="2147486159" r:id="rId9"/>
    <p:sldLayoutId id="2147486106" r:id="rId10"/>
    <p:sldLayoutId id="21474861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PE" smtClean="0"/>
              <a:t>Haga clic para modificar el estilo de título del patrón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PE" smtClean="0"/>
              <a:t>Haga clic para modificar el estilo de texto del patrón</a:t>
            </a:r>
          </a:p>
          <a:p>
            <a:pPr lvl="1"/>
            <a:r>
              <a:rPr lang="es-ES_tradnl" altLang="es-PE" smtClean="0"/>
              <a:t>Segundo nivel</a:t>
            </a:r>
          </a:p>
          <a:p>
            <a:pPr lvl="2"/>
            <a:r>
              <a:rPr lang="es-ES_tradnl" altLang="es-PE" smtClean="0"/>
              <a:t>Tercer nivel</a:t>
            </a:r>
          </a:p>
          <a:p>
            <a:pPr lvl="3"/>
            <a:r>
              <a:rPr lang="es-ES_tradnl" altLang="es-PE" smtClean="0"/>
              <a:t>Cuarto nivel</a:t>
            </a:r>
          </a:p>
          <a:p>
            <a:pPr lvl="4"/>
            <a:r>
              <a:rPr lang="es-ES_tradnl" altLang="es-PE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B6AB840-DADB-4241-BAAF-DBA3DE935781}" type="slidenum">
              <a:rPr lang="es-ES_tradnl" altLang="es-PE"/>
              <a:pPr>
                <a:defRPr/>
              </a:pPr>
              <a:t>‹Nº›</a:t>
            </a:fld>
            <a:endParaRPr lang="es-ES_tradnl" alt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08" r:id="rId1"/>
    <p:sldLayoutId id="2147486109" r:id="rId2"/>
    <p:sldLayoutId id="2147486110" r:id="rId3"/>
    <p:sldLayoutId id="2147486111" r:id="rId4"/>
    <p:sldLayoutId id="2147486112" r:id="rId5"/>
    <p:sldLayoutId id="2147486113" r:id="rId6"/>
    <p:sldLayoutId id="2147486114" r:id="rId7"/>
    <p:sldLayoutId id="2147486115" r:id="rId8"/>
    <p:sldLayoutId id="2147486116" r:id="rId9"/>
    <p:sldLayoutId id="2147486117" r:id="rId10"/>
    <p:sldLayoutId id="2147486118" r:id="rId11"/>
    <p:sldLayoutId id="2147486119" r:id="rId12"/>
    <p:sldLayoutId id="2147486120" r:id="rId13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1031875"/>
            <a:ext cx="81819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PE" altLang="es-PE" smtClean="0"/>
              <a:t>Haga clic para modificar el estilo de título del patrón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3863" y="1755775"/>
            <a:ext cx="81772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90000" rIns="72000" bIns="9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PE" altLang="es-PE" smtClean="0"/>
              <a:t>Haga clic para modificar el estilo de texto del patrón</a:t>
            </a:r>
          </a:p>
          <a:p>
            <a:pPr lvl="1"/>
            <a:r>
              <a:rPr lang="es-PE" altLang="es-PE" smtClean="0"/>
              <a:t>Segundo nivel</a:t>
            </a:r>
          </a:p>
          <a:p>
            <a:pPr lvl="2"/>
            <a:r>
              <a:rPr lang="es-PE" altLang="es-PE" smtClean="0"/>
              <a:t>Tercer nivel</a:t>
            </a:r>
          </a:p>
          <a:p>
            <a:pPr lvl="3"/>
            <a:r>
              <a:rPr lang="es-PE" altLang="es-PE" smtClean="0"/>
              <a:t>Cuarto nivel</a:t>
            </a:r>
          </a:p>
          <a:p>
            <a:pPr lvl="4"/>
            <a:r>
              <a:rPr lang="es-PE" altLang="es-PE" smtClean="0"/>
              <a:t>Quinto nivel</a:t>
            </a:r>
          </a:p>
        </p:txBody>
      </p:sp>
      <p:sp>
        <p:nvSpPr>
          <p:cNvPr id="104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0025" y="6437313"/>
            <a:ext cx="3048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221" name="AutoShape 14"/>
          <p:cNvSpPr>
            <a:spLocks noChangeArrowheads="1"/>
          </p:cNvSpPr>
          <p:nvPr/>
        </p:nvSpPr>
        <p:spPr bwMode="auto">
          <a:xfrm rot="10800000">
            <a:off x="5354638" y="6230938"/>
            <a:ext cx="927100" cy="514350"/>
          </a:xfrm>
          <a:prstGeom prst="leftArrow">
            <a:avLst>
              <a:gd name="adj1" fmla="val 51620"/>
              <a:gd name="adj2" fmla="val 51229"/>
            </a:avLst>
          </a:prstGeom>
          <a:gradFill rotWithShape="1">
            <a:gsLst>
              <a:gs pos="0">
                <a:srgbClr val="B7B7B7"/>
              </a:gs>
              <a:gs pos="100000">
                <a:srgbClr val="DCDCDC">
                  <a:alpha val="1999"/>
                </a:srgbClr>
              </a:gs>
            </a:gsLst>
            <a:lin ang="0" scaled="1"/>
          </a:gradFill>
          <a:ln>
            <a:noFill/>
          </a:ln>
        </p:spPr>
        <p:txBody>
          <a:bodyPr rot="10800000"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de-DE" altLang="es-PE" sz="1400">
                <a:solidFill>
                  <a:schemeClr val="bg1"/>
                </a:solidFill>
                <a:latin typeface="Arial" panose="020B0604020202020204" pitchFamily="34" charset="0"/>
              </a:rPr>
              <a:t>Your Logo</a:t>
            </a:r>
          </a:p>
        </p:txBody>
      </p:sp>
      <p:pic>
        <p:nvPicPr>
          <p:cNvPr id="9222" name="Picture 17" descr="PP smal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32"/>
          <a:stretch>
            <a:fillRect/>
          </a:stretch>
        </p:blipFill>
        <p:spPr bwMode="auto">
          <a:xfrm>
            <a:off x="6499225" y="6324600"/>
            <a:ext cx="24193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160" r:id="rId1"/>
    <p:sldLayoutId id="2147486161" r:id="rId2"/>
    <p:sldLayoutId id="2147486162" r:id="rId3"/>
    <p:sldLayoutId id="2147486163" r:id="rId4"/>
    <p:sldLayoutId id="2147486164" r:id="rId5"/>
    <p:sldLayoutId id="2147486165" r:id="rId6"/>
    <p:sldLayoutId id="2147486166" r:id="rId7"/>
    <p:sldLayoutId id="2147486167" r:id="rId8"/>
    <p:sldLayoutId id="2147486168" r:id="rId9"/>
    <p:sldLayoutId id="2147486169" r:id="rId10"/>
    <p:sldLayoutId id="2147486170" r:id="rId11"/>
    <p:sldLayoutId id="2147486171" r:id="rId12"/>
    <p:sldLayoutId id="2147486172" r:id="rId13"/>
  </p:sldLayoutIdLst>
  <p:transition spd="med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47663" indent="-347663" algn="l" defTabSz="801688" rtl="0" eaLnBrk="0" fontAlgn="base" hangingPunct="0">
        <a:spcBef>
          <a:spcPct val="75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Char char="p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65125" indent="333375" algn="l" defTabSz="801688" rtl="0" eaLnBrk="0" fontAlgn="base" hangingPunct="0">
        <a:spcBef>
          <a:spcPct val="75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Char char="p"/>
        <a:defRPr>
          <a:solidFill>
            <a:schemeClr val="tx1"/>
          </a:solidFill>
          <a:latin typeface="+mn-lt"/>
        </a:defRPr>
      </a:lvl2pPr>
      <a:lvl3pPr marL="1149350" indent="-433388" algn="l" defTabSz="801688" rtl="0" eaLnBrk="0" fontAlgn="base" hangingPunct="0">
        <a:spcBef>
          <a:spcPct val="75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Char char="p"/>
        <a:defRPr>
          <a:solidFill>
            <a:schemeClr val="tx1"/>
          </a:solidFill>
          <a:latin typeface="+mn-lt"/>
        </a:defRPr>
      </a:lvl3pPr>
      <a:lvl4pPr marL="1530350" indent="-363538" algn="l" defTabSz="801688" rtl="0" eaLnBrk="0" fontAlgn="base" hangingPunct="0">
        <a:spcBef>
          <a:spcPct val="75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defRPr>
          <a:solidFill>
            <a:schemeClr val="tx1"/>
          </a:solidFill>
          <a:latin typeface="+mn-lt"/>
        </a:defRPr>
      </a:lvl4pPr>
      <a:lvl5pPr marL="1887538" indent="-58738" algn="l" defTabSz="801688" rtl="0" eaLnBrk="0" fontAlgn="base" hangingPunct="0">
        <a:spcBef>
          <a:spcPct val="75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defRPr>
          <a:solidFill>
            <a:schemeClr val="tx1"/>
          </a:solidFill>
          <a:latin typeface="+mn-lt"/>
        </a:defRPr>
      </a:lvl5pPr>
      <a:lvl6pPr marL="2344738" algn="l" defTabSz="801688" rtl="0" eaLnBrk="1" fontAlgn="base" hangingPunct="1">
        <a:spcBef>
          <a:spcPct val="75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801938" algn="l" defTabSz="801688" rtl="0" eaLnBrk="1" fontAlgn="base" hangingPunct="1">
        <a:spcBef>
          <a:spcPct val="75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259138" algn="l" defTabSz="801688" rtl="0" eaLnBrk="1" fontAlgn="base" hangingPunct="1">
        <a:spcBef>
          <a:spcPct val="75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716338" algn="l" defTabSz="801688" rtl="0" eaLnBrk="1" fontAlgn="base" hangingPunct="1">
        <a:spcBef>
          <a:spcPct val="75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Image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03188"/>
            <a:ext cx="8604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0" y="4794250"/>
            <a:ext cx="9144000" cy="1206500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5540" name="Marcador de contenido 2"/>
          <p:cNvSpPr txBox="1">
            <a:spLocks/>
          </p:cNvSpPr>
          <p:nvPr/>
        </p:nvSpPr>
        <p:spPr bwMode="auto">
          <a:xfrm>
            <a:off x="1127125" y="1073150"/>
            <a:ext cx="6889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s-MX" sz="2100" b="1">
                <a:solidFill>
                  <a:srgbClr val="32946A"/>
                </a:solidFill>
                <a:latin typeface="Bahnschrift SemiBold SemiConden" panose="020B0502040204020203" pitchFamily="34" charset="0"/>
              </a:rPr>
              <a:t>“DESARROLLO DE LA CAPACIDAD PARA EL EMPRENDIMIENTO DE PARTICIPANTES DE LOS MECANISMOS DE COORDINACIÓN COMUNITARIA (MCC) EN LIMA, CALLAO Y 6 REGIONES DEL PAÍS”</a:t>
            </a:r>
          </a:p>
        </p:txBody>
      </p:sp>
      <p:sp>
        <p:nvSpPr>
          <p:cNvPr id="65541" name="CuadroTexto 6"/>
          <p:cNvSpPr txBox="1">
            <a:spLocks noChangeArrowheads="1"/>
          </p:cNvSpPr>
          <p:nvPr/>
        </p:nvSpPr>
        <p:spPr bwMode="auto">
          <a:xfrm>
            <a:off x="1704975" y="1984375"/>
            <a:ext cx="5603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b="1">
                <a:solidFill>
                  <a:srgbClr val="CC6600"/>
                </a:solidFill>
                <a:latin typeface="Bahnschrift SemiBold SemiConden" panose="020B0502040204020203" pitchFamily="34" charset="0"/>
              </a:rPr>
              <a:t>MÓDULO 2.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MX" b="1">
                <a:solidFill>
                  <a:srgbClr val="CC6600"/>
                </a:solidFill>
                <a:latin typeface="Bahnschrift SemiBold SemiConden" panose="020B0502040204020203" pitchFamily="34" charset="0"/>
              </a:rPr>
              <a:t>CAPACIDADES PARA SER EMPRENDEDOR</a:t>
            </a:r>
          </a:p>
        </p:txBody>
      </p:sp>
      <p:pic>
        <p:nvPicPr>
          <p:cNvPr id="65542" name="Imagen 7" descr="Programa de Innovación y Emprendimiento Corporativo en Panel Sistema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221163"/>
            <a:ext cx="2857500" cy="17795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Imagen 8" descr="logo degrade20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1325"/>
            <a:ext cx="133191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CuadroTexto 9"/>
          <p:cNvSpPr txBox="1">
            <a:spLocks noChangeArrowheads="1"/>
          </p:cNvSpPr>
          <p:nvPr/>
        </p:nvSpPr>
        <p:spPr bwMode="auto">
          <a:xfrm>
            <a:off x="-12700" y="3508375"/>
            <a:ext cx="9144000" cy="646113"/>
          </a:xfrm>
          <a:prstGeom prst="rect">
            <a:avLst/>
          </a:prstGeom>
          <a:solidFill>
            <a:srgbClr val="FAE3B4"/>
          </a:solidFill>
          <a:ln w="9525">
            <a:solidFill>
              <a:srgbClr val="FAE3B4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sz="1800" b="1">
                <a:solidFill>
                  <a:srgbClr val="CC6600"/>
                </a:solidFill>
                <a:latin typeface="Bahnschrift SemiBold SemiConden" panose="020B0502040204020203" pitchFamily="34" charset="0"/>
              </a:rPr>
              <a:t>SESIÓN 3.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MX" sz="1800" b="1">
                <a:solidFill>
                  <a:srgbClr val="CC6600"/>
                </a:solidFill>
                <a:latin typeface="Bahnschrift SemiBold SemiConden" panose="020B0502040204020203" pitchFamily="34" charset="0"/>
              </a:rPr>
              <a:t>¿Es posible desarrollar la creatividad y la iniciativa?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10 Imagen" descr="intelligen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0259" name="Freeform 1027"/>
          <p:cNvSpPr>
            <a:spLocks/>
          </p:cNvSpPr>
          <p:nvPr/>
        </p:nvSpPr>
        <p:spPr bwMode="auto">
          <a:xfrm>
            <a:off x="3509963" y="5254625"/>
            <a:ext cx="4646612" cy="1149350"/>
          </a:xfrm>
          <a:custGeom>
            <a:avLst/>
            <a:gdLst>
              <a:gd name="T0" fmla="*/ 90 w 2927"/>
              <a:gd name="T1" fmla="*/ 0 h 724"/>
              <a:gd name="T2" fmla="*/ 57 w 2927"/>
              <a:gd name="T3" fmla="*/ 7 h 724"/>
              <a:gd name="T4" fmla="*/ 25 w 2927"/>
              <a:gd name="T5" fmla="*/ 26 h 724"/>
              <a:gd name="T6" fmla="*/ 8 w 2927"/>
              <a:gd name="T7" fmla="*/ 52 h 724"/>
              <a:gd name="T8" fmla="*/ 0 w 2927"/>
              <a:gd name="T9" fmla="*/ 91 h 724"/>
              <a:gd name="T10" fmla="*/ 0 w 2927"/>
              <a:gd name="T11" fmla="*/ 633 h 724"/>
              <a:gd name="T12" fmla="*/ 8 w 2927"/>
              <a:gd name="T13" fmla="*/ 671 h 724"/>
              <a:gd name="T14" fmla="*/ 25 w 2927"/>
              <a:gd name="T15" fmla="*/ 697 h 724"/>
              <a:gd name="T16" fmla="*/ 57 w 2927"/>
              <a:gd name="T17" fmla="*/ 717 h 724"/>
              <a:gd name="T18" fmla="*/ 90 w 2927"/>
              <a:gd name="T19" fmla="*/ 723 h 724"/>
              <a:gd name="T20" fmla="*/ 2836 w 2927"/>
              <a:gd name="T21" fmla="*/ 723 h 724"/>
              <a:gd name="T22" fmla="*/ 2868 w 2927"/>
              <a:gd name="T23" fmla="*/ 717 h 724"/>
              <a:gd name="T24" fmla="*/ 2901 w 2927"/>
              <a:gd name="T25" fmla="*/ 697 h 724"/>
              <a:gd name="T26" fmla="*/ 2918 w 2927"/>
              <a:gd name="T27" fmla="*/ 671 h 724"/>
              <a:gd name="T28" fmla="*/ 2926 w 2927"/>
              <a:gd name="T29" fmla="*/ 633 h 724"/>
              <a:gd name="T30" fmla="*/ 2926 w 2927"/>
              <a:gd name="T31" fmla="*/ 91 h 724"/>
              <a:gd name="T32" fmla="*/ 2918 w 2927"/>
              <a:gd name="T33" fmla="*/ 52 h 724"/>
              <a:gd name="T34" fmla="*/ 2901 w 2927"/>
              <a:gd name="T35" fmla="*/ 26 h 724"/>
              <a:gd name="T36" fmla="*/ 2868 w 2927"/>
              <a:gd name="T37" fmla="*/ 7 h 724"/>
              <a:gd name="T38" fmla="*/ 2836 w 2927"/>
              <a:gd name="T39" fmla="*/ 0 h 724"/>
              <a:gd name="T40" fmla="*/ 90 w 2927"/>
              <a:gd name="T41" fmla="*/ 0 h 72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927"/>
              <a:gd name="T64" fmla="*/ 0 h 724"/>
              <a:gd name="T65" fmla="*/ 2927 w 2927"/>
              <a:gd name="T66" fmla="*/ 724 h 72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927" h="724">
                <a:moveTo>
                  <a:pt x="90" y="0"/>
                </a:moveTo>
                <a:lnTo>
                  <a:pt x="57" y="7"/>
                </a:lnTo>
                <a:lnTo>
                  <a:pt x="25" y="26"/>
                </a:lnTo>
                <a:lnTo>
                  <a:pt x="8" y="52"/>
                </a:lnTo>
                <a:lnTo>
                  <a:pt x="0" y="91"/>
                </a:lnTo>
                <a:lnTo>
                  <a:pt x="0" y="633"/>
                </a:lnTo>
                <a:lnTo>
                  <a:pt x="8" y="671"/>
                </a:lnTo>
                <a:lnTo>
                  <a:pt x="25" y="697"/>
                </a:lnTo>
                <a:lnTo>
                  <a:pt x="57" y="717"/>
                </a:lnTo>
                <a:lnTo>
                  <a:pt x="90" y="723"/>
                </a:lnTo>
                <a:lnTo>
                  <a:pt x="2836" y="723"/>
                </a:lnTo>
                <a:lnTo>
                  <a:pt x="2868" y="717"/>
                </a:lnTo>
                <a:lnTo>
                  <a:pt x="2901" y="697"/>
                </a:lnTo>
                <a:lnTo>
                  <a:pt x="2918" y="671"/>
                </a:lnTo>
                <a:lnTo>
                  <a:pt x="2926" y="633"/>
                </a:lnTo>
                <a:lnTo>
                  <a:pt x="2926" y="91"/>
                </a:lnTo>
                <a:lnTo>
                  <a:pt x="2918" y="52"/>
                </a:lnTo>
                <a:lnTo>
                  <a:pt x="2901" y="26"/>
                </a:lnTo>
                <a:lnTo>
                  <a:pt x="2868" y="7"/>
                </a:lnTo>
                <a:lnTo>
                  <a:pt x="2836" y="0"/>
                </a:lnTo>
                <a:lnTo>
                  <a:pt x="90" y="0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anchor="ctr" anchorCtr="1"/>
          <a:lstStyle/>
          <a:p>
            <a:pPr algn="ctr">
              <a:defRPr/>
            </a:pPr>
            <a:r>
              <a:rPr lang="es-ES_tradnl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+mn-cs"/>
              </a:rPr>
              <a:t>Creatividad</a:t>
            </a:r>
            <a:endParaRPr lang="es-ES_tradnl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+mn-cs"/>
            </a:endParaRPr>
          </a:p>
        </p:txBody>
      </p:sp>
      <p:pic>
        <p:nvPicPr>
          <p:cNvPr id="261121" name="Picture 1" descr="C:\Users\Hermanos Bravo\AppData\Local\Microsoft\Windows\Temporary Internet Files\Content.IE5\M400CKEY\MC900434859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341438"/>
            <a:ext cx="3883025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0265" name="Freeform 1033"/>
          <p:cNvSpPr>
            <a:spLocks/>
          </p:cNvSpPr>
          <p:nvPr/>
        </p:nvSpPr>
        <p:spPr bwMode="auto">
          <a:xfrm>
            <a:off x="3707904" y="2420888"/>
            <a:ext cx="4654550" cy="1146175"/>
          </a:xfrm>
          <a:custGeom>
            <a:avLst/>
            <a:gdLst>
              <a:gd name="T0" fmla="*/ 89 w 2932"/>
              <a:gd name="T1" fmla="*/ 0 h 722"/>
              <a:gd name="T2" fmla="*/ 73 w 2932"/>
              <a:gd name="T3" fmla="*/ 4 h 722"/>
              <a:gd name="T4" fmla="*/ 57 w 2932"/>
              <a:gd name="T5" fmla="*/ 7 h 722"/>
              <a:gd name="T6" fmla="*/ 24 w 2932"/>
              <a:gd name="T7" fmla="*/ 25 h 722"/>
              <a:gd name="T8" fmla="*/ 8 w 2932"/>
              <a:gd name="T9" fmla="*/ 53 h 722"/>
              <a:gd name="T10" fmla="*/ 0 w 2932"/>
              <a:gd name="T11" fmla="*/ 88 h 722"/>
              <a:gd name="T12" fmla="*/ 0 w 2932"/>
              <a:gd name="T13" fmla="*/ 629 h 722"/>
              <a:gd name="T14" fmla="*/ 8 w 2932"/>
              <a:gd name="T15" fmla="*/ 664 h 722"/>
              <a:gd name="T16" fmla="*/ 24 w 2932"/>
              <a:gd name="T17" fmla="*/ 693 h 722"/>
              <a:gd name="T18" fmla="*/ 57 w 2932"/>
              <a:gd name="T19" fmla="*/ 714 h 722"/>
              <a:gd name="T20" fmla="*/ 73 w 2932"/>
              <a:gd name="T21" fmla="*/ 717 h 722"/>
              <a:gd name="T22" fmla="*/ 89 w 2932"/>
              <a:gd name="T23" fmla="*/ 721 h 722"/>
              <a:gd name="T24" fmla="*/ 2841 w 2932"/>
              <a:gd name="T25" fmla="*/ 721 h 722"/>
              <a:gd name="T26" fmla="*/ 2858 w 2932"/>
              <a:gd name="T27" fmla="*/ 717 h 722"/>
              <a:gd name="T28" fmla="*/ 2874 w 2932"/>
              <a:gd name="T29" fmla="*/ 714 h 722"/>
              <a:gd name="T30" fmla="*/ 2907 w 2932"/>
              <a:gd name="T31" fmla="*/ 693 h 722"/>
              <a:gd name="T32" fmla="*/ 2923 w 2932"/>
              <a:gd name="T33" fmla="*/ 664 h 722"/>
              <a:gd name="T34" fmla="*/ 2931 w 2932"/>
              <a:gd name="T35" fmla="*/ 629 h 722"/>
              <a:gd name="T36" fmla="*/ 2931 w 2932"/>
              <a:gd name="T37" fmla="*/ 88 h 722"/>
              <a:gd name="T38" fmla="*/ 2923 w 2932"/>
              <a:gd name="T39" fmla="*/ 53 h 722"/>
              <a:gd name="T40" fmla="*/ 2907 w 2932"/>
              <a:gd name="T41" fmla="*/ 25 h 722"/>
              <a:gd name="T42" fmla="*/ 2874 w 2932"/>
              <a:gd name="T43" fmla="*/ 7 h 722"/>
              <a:gd name="T44" fmla="*/ 2858 w 2932"/>
              <a:gd name="T45" fmla="*/ 4 h 722"/>
              <a:gd name="T46" fmla="*/ 2841 w 2932"/>
              <a:gd name="T47" fmla="*/ 0 h 722"/>
              <a:gd name="T48" fmla="*/ 89 w 2932"/>
              <a:gd name="T49" fmla="*/ 0 h 72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932"/>
              <a:gd name="T76" fmla="*/ 0 h 722"/>
              <a:gd name="T77" fmla="*/ 2932 w 2932"/>
              <a:gd name="T78" fmla="*/ 722 h 72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932" h="722">
                <a:moveTo>
                  <a:pt x="89" y="0"/>
                </a:moveTo>
                <a:lnTo>
                  <a:pt x="73" y="4"/>
                </a:lnTo>
                <a:lnTo>
                  <a:pt x="57" y="7"/>
                </a:lnTo>
                <a:lnTo>
                  <a:pt x="24" y="25"/>
                </a:lnTo>
                <a:lnTo>
                  <a:pt x="8" y="53"/>
                </a:lnTo>
                <a:lnTo>
                  <a:pt x="0" y="88"/>
                </a:lnTo>
                <a:lnTo>
                  <a:pt x="0" y="629"/>
                </a:lnTo>
                <a:lnTo>
                  <a:pt x="8" y="664"/>
                </a:lnTo>
                <a:lnTo>
                  <a:pt x="24" y="693"/>
                </a:lnTo>
                <a:lnTo>
                  <a:pt x="57" y="714"/>
                </a:lnTo>
                <a:lnTo>
                  <a:pt x="73" y="717"/>
                </a:lnTo>
                <a:lnTo>
                  <a:pt x="89" y="721"/>
                </a:lnTo>
                <a:lnTo>
                  <a:pt x="2841" y="721"/>
                </a:lnTo>
                <a:lnTo>
                  <a:pt x="2858" y="717"/>
                </a:lnTo>
                <a:lnTo>
                  <a:pt x="2874" y="714"/>
                </a:lnTo>
                <a:lnTo>
                  <a:pt x="2907" y="693"/>
                </a:lnTo>
                <a:lnTo>
                  <a:pt x="2923" y="664"/>
                </a:lnTo>
                <a:lnTo>
                  <a:pt x="2931" y="629"/>
                </a:lnTo>
                <a:lnTo>
                  <a:pt x="2931" y="88"/>
                </a:lnTo>
                <a:lnTo>
                  <a:pt x="2923" y="53"/>
                </a:lnTo>
                <a:lnTo>
                  <a:pt x="2907" y="25"/>
                </a:lnTo>
                <a:lnTo>
                  <a:pt x="2874" y="7"/>
                </a:lnTo>
                <a:lnTo>
                  <a:pt x="2858" y="4"/>
                </a:lnTo>
                <a:lnTo>
                  <a:pt x="2841" y="0"/>
                </a:lnTo>
                <a:lnTo>
                  <a:pt x="89" y="0"/>
                </a:lnTo>
              </a:path>
            </a:pathLst>
          </a:custGeom>
          <a:solidFill>
            <a:srgbClr val="99FF66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1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_tradnl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+mn-cs"/>
              </a:rPr>
              <a:t>Genio</a:t>
            </a:r>
          </a:p>
        </p:txBody>
      </p:sp>
      <p:sp>
        <p:nvSpPr>
          <p:cNvPr id="480266" name="Rectangle 1034"/>
          <p:cNvSpPr>
            <a:spLocks noChangeArrowheads="1"/>
          </p:cNvSpPr>
          <p:nvPr/>
        </p:nvSpPr>
        <p:spPr bwMode="auto">
          <a:xfrm>
            <a:off x="4211638" y="3716338"/>
            <a:ext cx="43719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0B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s-ES_tradnl" altLang="es-PE" sz="44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80261" name="Freeform 1029"/>
          <p:cNvSpPr>
            <a:spLocks/>
          </p:cNvSpPr>
          <p:nvPr/>
        </p:nvSpPr>
        <p:spPr bwMode="auto">
          <a:xfrm>
            <a:off x="833438" y="838200"/>
            <a:ext cx="4656137" cy="1143000"/>
          </a:xfrm>
          <a:custGeom>
            <a:avLst/>
            <a:gdLst>
              <a:gd name="T0" fmla="*/ 94 w 2933"/>
              <a:gd name="T1" fmla="*/ 0 h 720"/>
              <a:gd name="T2" fmla="*/ 78 w 2933"/>
              <a:gd name="T3" fmla="*/ 2 h 720"/>
              <a:gd name="T4" fmla="*/ 61 w 2933"/>
              <a:gd name="T5" fmla="*/ 8 h 720"/>
              <a:gd name="T6" fmla="*/ 45 w 2933"/>
              <a:gd name="T7" fmla="*/ 16 h 720"/>
              <a:gd name="T8" fmla="*/ 28 w 2933"/>
              <a:gd name="T9" fmla="*/ 26 h 720"/>
              <a:gd name="T10" fmla="*/ 17 w 2933"/>
              <a:gd name="T11" fmla="*/ 40 h 720"/>
              <a:gd name="T12" fmla="*/ 6 w 2933"/>
              <a:gd name="T13" fmla="*/ 54 h 720"/>
              <a:gd name="T14" fmla="*/ 0 w 2933"/>
              <a:gd name="T15" fmla="*/ 90 h 720"/>
              <a:gd name="T16" fmla="*/ 0 w 2933"/>
              <a:gd name="T17" fmla="*/ 629 h 720"/>
              <a:gd name="T18" fmla="*/ 6 w 2933"/>
              <a:gd name="T19" fmla="*/ 665 h 720"/>
              <a:gd name="T20" fmla="*/ 17 w 2933"/>
              <a:gd name="T21" fmla="*/ 679 h 720"/>
              <a:gd name="T22" fmla="*/ 28 w 2933"/>
              <a:gd name="T23" fmla="*/ 693 h 720"/>
              <a:gd name="T24" fmla="*/ 45 w 2933"/>
              <a:gd name="T25" fmla="*/ 703 h 720"/>
              <a:gd name="T26" fmla="*/ 61 w 2933"/>
              <a:gd name="T27" fmla="*/ 713 h 720"/>
              <a:gd name="T28" fmla="*/ 78 w 2933"/>
              <a:gd name="T29" fmla="*/ 717 h 720"/>
              <a:gd name="T30" fmla="*/ 94 w 2933"/>
              <a:gd name="T31" fmla="*/ 719 h 720"/>
              <a:gd name="T32" fmla="*/ 2844 w 2933"/>
              <a:gd name="T33" fmla="*/ 719 h 720"/>
              <a:gd name="T34" fmla="*/ 2860 w 2933"/>
              <a:gd name="T35" fmla="*/ 717 h 720"/>
              <a:gd name="T36" fmla="*/ 2877 w 2933"/>
              <a:gd name="T37" fmla="*/ 713 h 720"/>
              <a:gd name="T38" fmla="*/ 2893 w 2933"/>
              <a:gd name="T39" fmla="*/ 703 h 720"/>
              <a:gd name="T40" fmla="*/ 2904 w 2933"/>
              <a:gd name="T41" fmla="*/ 693 h 720"/>
              <a:gd name="T42" fmla="*/ 2915 w 2933"/>
              <a:gd name="T43" fmla="*/ 679 h 720"/>
              <a:gd name="T44" fmla="*/ 2926 w 2933"/>
              <a:gd name="T45" fmla="*/ 665 h 720"/>
              <a:gd name="T46" fmla="*/ 2932 w 2933"/>
              <a:gd name="T47" fmla="*/ 629 h 720"/>
              <a:gd name="T48" fmla="*/ 2932 w 2933"/>
              <a:gd name="T49" fmla="*/ 90 h 720"/>
              <a:gd name="T50" fmla="*/ 2926 w 2933"/>
              <a:gd name="T51" fmla="*/ 54 h 720"/>
              <a:gd name="T52" fmla="*/ 2915 w 2933"/>
              <a:gd name="T53" fmla="*/ 40 h 720"/>
              <a:gd name="T54" fmla="*/ 2904 w 2933"/>
              <a:gd name="T55" fmla="*/ 26 h 720"/>
              <a:gd name="T56" fmla="*/ 2893 w 2933"/>
              <a:gd name="T57" fmla="*/ 16 h 720"/>
              <a:gd name="T58" fmla="*/ 2877 w 2933"/>
              <a:gd name="T59" fmla="*/ 8 h 720"/>
              <a:gd name="T60" fmla="*/ 2860 w 2933"/>
              <a:gd name="T61" fmla="*/ 2 h 720"/>
              <a:gd name="T62" fmla="*/ 2844 w 2933"/>
              <a:gd name="T63" fmla="*/ 0 h 720"/>
              <a:gd name="T64" fmla="*/ 94 w 2933"/>
              <a:gd name="T65" fmla="*/ 0 h 72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933"/>
              <a:gd name="T100" fmla="*/ 0 h 720"/>
              <a:gd name="T101" fmla="*/ 2933 w 2933"/>
              <a:gd name="T102" fmla="*/ 720 h 72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933" h="720">
                <a:moveTo>
                  <a:pt x="94" y="0"/>
                </a:moveTo>
                <a:lnTo>
                  <a:pt x="78" y="2"/>
                </a:lnTo>
                <a:lnTo>
                  <a:pt x="61" y="8"/>
                </a:lnTo>
                <a:lnTo>
                  <a:pt x="45" y="16"/>
                </a:lnTo>
                <a:lnTo>
                  <a:pt x="28" y="26"/>
                </a:lnTo>
                <a:lnTo>
                  <a:pt x="17" y="40"/>
                </a:lnTo>
                <a:lnTo>
                  <a:pt x="6" y="54"/>
                </a:lnTo>
                <a:lnTo>
                  <a:pt x="0" y="90"/>
                </a:lnTo>
                <a:lnTo>
                  <a:pt x="0" y="629"/>
                </a:lnTo>
                <a:lnTo>
                  <a:pt x="6" y="665"/>
                </a:lnTo>
                <a:lnTo>
                  <a:pt x="17" y="679"/>
                </a:lnTo>
                <a:lnTo>
                  <a:pt x="28" y="693"/>
                </a:lnTo>
                <a:lnTo>
                  <a:pt x="45" y="703"/>
                </a:lnTo>
                <a:lnTo>
                  <a:pt x="61" y="713"/>
                </a:lnTo>
                <a:lnTo>
                  <a:pt x="78" y="717"/>
                </a:lnTo>
                <a:lnTo>
                  <a:pt x="94" y="719"/>
                </a:lnTo>
                <a:lnTo>
                  <a:pt x="2844" y="719"/>
                </a:lnTo>
                <a:lnTo>
                  <a:pt x="2860" y="717"/>
                </a:lnTo>
                <a:lnTo>
                  <a:pt x="2877" y="713"/>
                </a:lnTo>
                <a:lnTo>
                  <a:pt x="2893" y="703"/>
                </a:lnTo>
                <a:lnTo>
                  <a:pt x="2904" y="693"/>
                </a:lnTo>
                <a:lnTo>
                  <a:pt x="2915" y="679"/>
                </a:lnTo>
                <a:lnTo>
                  <a:pt x="2926" y="665"/>
                </a:lnTo>
                <a:lnTo>
                  <a:pt x="2932" y="629"/>
                </a:lnTo>
                <a:lnTo>
                  <a:pt x="2932" y="90"/>
                </a:lnTo>
                <a:lnTo>
                  <a:pt x="2926" y="54"/>
                </a:lnTo>
                <a:lnTo>
                  <a:pt x="2915" y="40"/>
                </a:lnTo>
                <a:lnTo>
                  <a:pt x="2904" y="26"/>
                </a:lnTo>
                <a:lnTo>
                  <a:pt x="2893" y="16"/>
                </a:lnTo>
                <a:lnTo>
                  <a:pt x="2877" y="8"/>
                </a:lnTo>
                <a:lnTo>
                  <a:pt x="2860" y="2"/>
                </a:lnTo>
                <a:lnTo>
                  <a:pt x="2844" y="0"/>
                </a:lnTo>
                <a:lnTo>
                  <a:pt x="94" y="0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ctr" anchorCtr="1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s-ES_tradnl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cs typeface="+mn-cs"/>
              </a:rPr>
              <a:t>Talento</a:t>
            </a:r>
          </a:p>
        </p:txBody>
      </p:sp>
      <p:sp>
        <p:nvSpPr>
          <p:cNvPr id="480263" name="Freeform 1031"/>
          <p:cNvSpPr>
            <a:spLocks/>
          </p:cNvSpPr>
          <p:nvPr/>
        </p:nvSpPr>
        <p:spPr bwMode="auto">
          <a:xfrm>
            <a:off x="917575" y="3813175"/>
            <a:ext cx="4648200" cy="1143000"/>
          </a:xfrm>
          <a:custGeom>
            <a:avLst/>
            <a:gdLst>
              <a:gd name="T0" fmla="*/ 89 w 2928"/>
              <a:gd name="T1" fmla="*/ 0 h 720"/>
              <a:gd name="T2" fmla="*/ 56 w 2928"/>
              <a:gd name="T3" fmla="*/ 5 h 720"/>
              <a:gd name="T4" fmla="*/ 28 w 2928"/>
              <a:gd name="T5" fmla="*/ 25 h 720"/>
              <a:gd name="T6" fmla="*/ 5 w 2928"/>
              <a:gd name="T7" fmla="*/ 55 h 720"/>
              <a:gd name="T8" fmla="*/ 0 w 2928"/>
              <a:gd name="T9" fmla="*/ 90 h 720"/>
              <a:gd name="T10" fmla="*/ 0 w 2928"/>
              <a:gd name="T11" fmla="*/ 629 h 720"/>
              <a:gd name="T12" fmla="*/ 5 w 2928"/>
              <a:gd name="T13" fmla="*/ 664 h 720"/>
              <a:gd name="T14" fmla="*/ 28 w 2928"/>
              <a:gd name="T15" fmla="*/ 694 h 720"/>
              <a:gd name="T16" fmla="*/ 56 w 2928"/>
              <a:gd name="T17" fmla="*/ 714 h 720"/>
              <a:gd name="T18" fmla="*/ 89 w 2928"/>
              <a:gd name="T19" fmla="*/ 719 h 720"/>
              <a:gd name="T20" fmla="*/ 2837 w 2928"/>
              <a:gd name="T21" fmla="*/ 719 h 720"/>
              <a:gd name="T22" fmla="*/ 2871 w 2928"/>
              <a:gd name="T23" fmla="*/ 714 h 720"/>
              <a:gd name="T24" fmla="*/ 2899 w 2928"/>
              <a:gd name="T25" fmla="*/ 694 h 720"/>
              <a:gd name="T26" fmla="*/ 2921 w 2928"/>
              <a:gd name="T27" fmla="*/ 664 h 720"/>
              <a:gd name="T28" fmla="*/ 2927 w 2928"/>
              <a:gd name="T29" fmla="*/ 629 h 720"/>
              <a:gd name="T30" fmla="*/ 2927 w 2928"/>
              <a:gd name="T31" fmla="*/ 90 h 720"/>
              <a:gd name="T32" fmla="*/ 2921 w 2928"/>
              <a:gd name="T33" fmla="*/ 55 h 720"/>
              <a:gd name="T34" fmla="*/ 2899 w 2928"/>
              <a:gd name="T35" fmla="*/ 25 h 720"/>
              <a:gd name="T36" fmla="*/ 2871 w 2928"/>
              <a:gd name="T37" fmla="*/ 5 h 720"/>
              <a:gd name="T38" fmla="*/ 2837 w 2928"/>
              <a:gd name="T39" fmla="*/ 0 h 720"/>
              <a:gd name="T40" fmla="*/ 89 w 2928"/>
              <a:gd name="T41" fmla="*/ 0 h 72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928"/>
              <a:gd name="T64" fmla="*/ 0 h 720"/>
              <a:gd name="T65" fmla="*/ 2928 w 2928"/>
              <a:gd name="T66" fmla="*/ 720 h 72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928" h="720">
                <a:moveTo>
                  <a:pt x="89" y="0"/>
                </a:moveTo>
                <a:lnTo>
                  <a:pt x="56" y="5"/>
                </a:lnTo>
                <a:lnTo>
                  <a:pt x="28" y="25"/>
                </a:lnTo>
                <a:lnTo>
                  <a:pt x="5" y="55"/>
                </a:lnTo>
                <a:lnTo>
                  <a:pt x="0" y="90"/>
                </a:lnTo>
                <a:lnTo>
                  <a:pt x="0" y="629"/>
                </a:lnTo>
                <a:lnTo>
                  <a:pt x="5" y="664"/>
                </a:lnTo>
                <a:lnTo>
                  <a:pt x="28" y="694"/>
                </a:lnTo>
                <a:lnTo>
                  <a:pt x="56" y="714"/>
                </a:lnTo>
                <a:lnTo>
                  <a:pt x="89" y="719"/>
                </a:lnTo>
                <a:lnTo>
                  <a:pt x="2837" y="719"/>
                </a:lnTo>
                <a:lnTo>
                  <a:pt x="2871" y="714"/>
                </a:lnTo>
                <a:lnTo>
                  <a:pt x="2899" y="694"/>
                </a:lnTo>
                <a:lnTo>
                  <a:pt x="2921" y="664"/>
                </a:lnTo>
                <a:lnTo>
                  <a:pt x="2927" y="629"/>
                </a:lnTo>
                <a:lnTo>
                  <a:pt x="2927" y="90"/>
                </a:lnTo>
                <a:lnTo>
                  <a:pt x="2921" y="55"/>
                </a:lnTo>
                <a:lnTo>
                  <a:pt x="2899" y="25"/>
                </a:lnTo>
                <a:lnTo>
                  <a:pt x="2871" y="5"/>
                </a:lnTo>
                <a:lnTo>
                  <a:pt x="2837" y="0"/>
                </a:lnTo>
                <a:lnTo>
                  <a:pt x="89" y="0"/>
                </a:lnTo>
              </a:path>
            </a:pathLst>
          </a:custGeom>
          <a:solidFill>
            <a:srgbClr val="00990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 eaLnBrk="1" hangingPunct="1">
              <a:defRPr/>
            </a:pPr>
            <a:r>
              <a:rPr lang="es-PE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 Extra Bold" pitchFamily="18" charset="0"/>
                <a:cs typeface="+mn-cs"/>
              </a:rPr>
              <a:t>Inteligencia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61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61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8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8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48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6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erebro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715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86200" y="762000"/>
            <a:ext cx="4724400" cy="4572000"/>
          </a:xfrm>
        </p:spPr>
        <p:txBody>
          <a:bodyPr/>
          <a:lstStyle/>
          <a:p>
            <a:pPr eaLnBrk="1" hangingPunct="1"/>
            <a:r>
              <a:rPr lang="es-ES_tradnl" altLang="es-PE" smtClean="0"/>
              <a:t>El cerebro es como un paracaídas : hay que abrirlo para que funcione</a:t>
            </a:r>
            <a:endParaRPr lang="es-PE" altLang="es-PE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2514600"/>
            <a:ext cx="2819400" cy="3810000"/>
            <a:chOff x="384" y="1440"/>
            <a:chExt cx="1484" cy="2058"/>
          </a:xfrm>
        </p:grpSpPr>
        <p:pic>
          <p:nvPicPr>
            <p:cNvPr id="77829" name="Picture 5" descr="paracaidas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07"/>
            <a:stretch>
              <a:fillRect/>
            </a:stretch>
          </p:blipFill>
          <p:spPr bwMode="auto">
            <a:xfrm>
              <a:off x="384" y="1440"/>
              <a:ext cx="1484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30" name="Picture 6" descr="brain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880"/>
              <a:ext cx="864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5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8178" name="Picture 2" descr="zapato"/>
          <p:cNvPicPr>
            <a:picLocks noChangeAspect="1" noChangeArrowheads="1"/>
          </p:cNvPicPr>
          <p:nvPr/>
        </p:nvPicPr>
        <p:blipFill>
          <a:blip r:embed="rId2"/>
          <a:srcRect l="4347"/>
          <a:stretch>
            <a:fillRect/>
          </a:stretch>
        </p:blipFill>
        <p:spPr bwMode="auto">
          <a:xfrm>
            <a:off x="755650" y="1412875"/>
            <a:ext cx="3810000" cy="3170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8179" name="Picture 3" descr="but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916113"/>
            <a:ext cx="339725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8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899592" y="980729"/>
            <a:ext cx="2427544" cy="1618362"/>
            <a:chOff x="0" y="442667"/>
            <a:chExt cx="2074772" cy="12448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3" name="22 Esquina doblada"/>
            <p:cNvSpPr/>
            <p:nvPr/>
          </p:nvSpPr>
          <p:spPr>
            <a:xfrm>
              <a:off x="0" y="442667"/>
              <a:ext cx="2074772" cy="1244863"/>
            </a:xfrm>
            <a:prstGeom prst="foldedCorner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Esquina doblada 4"/>
            <p:cNvSpPr/>
            <p:nvPr/>
          </p:nvSpPr>
          <p:spPr>
            <a:xfrm>
              <a:off x="0" y="442667"/>
              <a:ext cx="2074772" cy="1037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algn="ctr" defTabSz="9779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_tradnl" sz="2200" b="1" dirty="0"/>
                <a:t>Es un animal con cuatro patas ...</a:t>
              </a:r>
              <a:endParaRPr lang="es-PE" sz="2200" dirty="0"/>
            </a:p>
          </p:txBody>
        </p:sp>
      </p:grpSp>
      <p:grpSp>
        <p:nvGrpSpPr>
          <p:cNvPr id="3" name="4 Grupo"/>
          <p:cNvGrpSpPr/>
          <p:nvPr/>
        </p:nvGrpSpPr>
        <p:grpSpPr>
          <a:xfrm rot="21267625">
            <a:off x="3706799" y="1043189"/>
            <a:ext cx="2314558" cy="1413299"/>
            <a:chOff x="2282249" y="442667"/>
            <a:chExt cx="2074772" cy="12448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1" name="20 Esquina doblada"/>
            <p:cNvSpPr/>
            <p:nvPr/>
          </p:nvSpPr>
          <p:spPr>
            <a:xfrm>
              <a:off x="2282249" y="442667"/>
              <a:ext cx="2074772" cy="1244863"/>
            </a:xfrm>
            <a:prstGeom prst="foldedCorner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Esquina doblada 6"/>
            <p:cNvSpPr/>
            <p:nvPr/>
          </p:nvSpPr>
          <p:spPr>
            <a:xfrm>
              <a:off x="2282249" y="442667"/>
              <a:ext cx="2074772" cy="1037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algn="ctr" defTabSz="9779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_tradnl" sz="2200" b="1" dirty="0"/>
                <a:t>Tiene hocico...</a:t>
              </a:r>
              <a:endParaRPr lang="es-PE" sz="2200" dirty="0"/>
            </a:p>
          </p:txBody>
        </p:sp>
      </p:grpSp>
      <p:grpSp>
        <p:nvGrpSpPr>
          <p:cNvPr id="4" name="5 Grupo"/>
          <p:cNvGrpSpPr/>
          <p:nvPr/>
        </p:nvGrpSpPr>
        <p:grpSpPr>
          <a:xfrm rot="200404">
            <a:off x="6478710" y="1256136"/>
            <a:ext cx="2074772" cy="1244863"/>
            <a:chOff x="4564499" y="442667"/>
            <a:chExt cx="2074772" cy="12448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" name="18 Esquina doblada"/>
            <p:cNvSpPr/>
            <p:nvPr/>
          </p:nvSpPr>
          <p:spPr>
            <a:xfrm>
              <a:off x="4564499" y="442667"/>
              <a:ext cx="2074772" cy="1244863"/>
            </a:xfrm>
            <a:prstGeom prst="foldedCorner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Esquina doblada 8"/>
            <p:cNvSpPr/>
            <p:nvPr/>
          </p:nvSpPr>
          <p:spPr>
            <a:xfrm>
              <a:off x="4564499" y="442667"/>
              <a:ext cx="2074772" cy="1037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algn="ctr" defTabSz="9779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_tradnl" sz="2200" b="1" dirty="0"/>
                <a:t>Dos orejas...</a:t>
              </a:r>
              <a:endParaRPr lang="es-PE" sz="2200" dirty="0"/>
            </a:p>
          </p:txBody>
        </p:sp>
      </p:grpSp>
      <p:grpSp>
        <p:nvGrpSpPr>
          <p:cNvPr id="5" name="6 Grupo"/>
          <p:cNvGrpSpPr/>
          <p:nvPr/>
        </p:nvGrpSpPr>
        <p:grpSpPr>
          <a:xfrm rot="157169">
            <a:off x="1214986" y="2971705"/>
            <a:ext cx="2074772" cy="1244863"/>
            <a:chOff x="0" y="1895008"/>
            <a:chExt cx="2074772" cy="12448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16 Esquina doblada"/>
            <p:cNvSpPr/>
            <p:nvPr/>
          </p:nvSpPr>
          <p:spPr>
            <a:xfrm>
              <a:off x="0" y="1895008"/>
              <a:ext cx="2074772" cy="1244863"/>
            </a:xfrm>
            <a:prstGeom prst="foldedCorner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Esquina doblada 10"/>
            <p:cNvSpPr/>
            <p:nvPr/>
          </p:nvSpPr>
          <p:spPr>
            <a:xfrm>
              <a:off x="0" y="1895008"/>
              <a:ext cx="2074772" cy="1037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algn="ctr" defTabSz="9779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_tradnl" sz="2200" b="1" dirty="0"/>
                <a:t>Bigotes...</a:t>
              </a:r>
              <a:endParaRPr lang="es-PE" sz="2200" dirty="0"/>
            </a:p>
          </p:txBody>
        </p:sp>
      </p:grpSp>
      <p:grpSp>
        <p:nvGrpSpPr>
          <p:cNvPr id="6" name="7 Grupo"/>
          <p:cNvGrpSpPr/>
          <p:nvPr/>
        </p:nvGrpSpPr>
        <p:grpSpPr>
          <a:xfrm>
            <a:off x="3491880" y="3429000"/>
            <a:ext cx="2074772" cy="1244863"/>
            <a:chOff x="2282249" y="1895008"/>
            <a:chExt cx="2074772" cy="12448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5" name="14 Esquina doblada"/>
            <p:cNvSpPr/>
            <p:nvPr/>
          </p:nvSpPr>
          <p:spPr>
            <a:xfrm>
              <a:off x="2282249" y="1895008"/>
              <a:ext cx="2074772" cy="1244863"/>
            </a:xfrm>
            <a:prstGeom prst="foldedCorner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Esquina doblada 12"/>
            <p:cNvSpPr/>
            <p:nvPr/>
          </p:nvSpPr>
          <p:spPr>
            <a:xfrm>
              <a:off x="2282249" y="1895008"/>
              <a:ext cx="2074772" cy="1037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algn="ctr" defTabSz="9779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_tradnl" sz="2200" b="1" dirty="0"/>
                <a:t>Ladra ...</a:t>
              </a:r>
              <a:endParaRPr lang="es-PE" sz="2200" dirty="0"/>
            </a:p>
          </p:txBody>
        </p:sp>
      </p:grpSp>
      <p:grpSp>
        <p:nvGrpSpPr>
          <p:cNvPr id="7" name="8 Grupo"/>
          <p:cNvGrpSpPr/>
          <p:nvPr/>
        </p:nvGrpSpPr>
        <p:grpSpPr>
          <a:xfrm rot="21403085">
            <a:off x="5796136" y="2996952"/>
            <a:ext cx="2074772" cy="1244863"/>
            <a:chOff x="4564499" y="1895008"/>
            <a:chExt cx="2074772" cy="12448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12 Esquina doblada"/>
            <p:cNvSpPr/>
            <p:nvPr/>
          </p:nvSpPr>
          <p:spPr>
            <a:xfrm>
              <a:off x="4564499" y="1895008"/>
              <a:ext cx="2074772" cy="1244863"/>
            </a:xfrm>
            <a:prstGeom prst="foldedCorner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Esquina doblada 14"/>
            <p:cNvSpPr/>
            <p:nvPr/>
          </p:nvSpPr>
          <p:spPr>
            <a:xfrm>
              <a:off x="4564499" y="1895008"/>
              <a:ext cx="2074772" cy="1037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algn="ctr" defTabSz="9779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_tradnl" sz="2200" b="1" dirty="0"/>
                <a:t>Es el mejor amigo del hombre...</a:t>
              </a:r>
              <a:endParaRPr lang="es-PE" sz="2200" dirty="0"/>
            </a:p>
          </p:txBody>
        </p:sp>
      </p:grpSp>
      <p:grpSp>
        <p:nvGrpSpPr>
          <p:cNvPr id="8" name="9 Grupo"/>
          <p:cNvGrpSpPr/>
          <p:nvPr/>
        </p:nvGrpSpPr>
        <p:grpSpPr>
          <a:xfrm>
            <a:off x="3203848" y="5013176"/>
            <a:ext cx="2074772" cy="1244863"/>
            <a:chOff x="2282249" y="3347349"/>
            <a:chExt cx="2074772" cy="12448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" name="10 Esquina doblada"/>
            <p:cNvSpPr/>
            <p:nvPr/>
          </p:nvSpPr>
          <p:spPr>
            <a:xfrm>
              <a:off x="2282249" y="3347349"/>
              <a:ext cx="2074772" cy="1244863"/>
            </a:xfrm>
            <a:prstGeom prst="foldedCorner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Esquina doblada 16"/>
            <p:cNvSpPr/>
            <p:nvPr/>
          </p:nvSpPr>
          <p:spPr>
            <a:xfrm>
              <a:off x="2282249" y="3347349"/>
              <a:ext cx="2074772" cy="1037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algn="ctr" defTabSz="9779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_tradnl" sz="2200" b="1" dirty="0"/>
                <a:t>Y vuela</a:t>
              </a:r>
              <a:endParaRPr lang="es-ES_tradnl" sz="22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  <a:solidFill>
            <a:schemeClr val="bg1"/>
          </a:solidFill>
        </p:spPr>
        <p:txBody>
          <a:bodyPr/>
          <a:lstStyle/>
          <a:p>
            <a:r>
              <a:rPr lang="es-ES_tradnl" altLang="es-PE" i="1" smtClean="0">
                <a:solidFill>
                  <a:schemeClr val="tx1"/>
                </a:solidFill>
              </a:rPr>
              <a:t>Retemos a nuestra rutina</a:t>
            </a:r>
            <a:endParaRPr lang="es-ES_tradnl" altLang="es-PE" sz="4800" smtClean="0">
              <a:solidFill>
                <a:schemeClr val="tx1"/>
              </a:solidFill>
            </a:endParaRPr>
          </a:p>
        </p:txBody>
      </p:sp>
      <p:pic>
        <p:nvPicPr>
          <p:cNvPr id="535555" name="Picture 3" descr="Papa Noel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 r="11111"/>
          <a:stretch>
            <a:fillRect/>
          </a:stretch>
        </p:blipFill>
        <p:spPr>
          <a:xfrm>
            <a:off x="0" y="1700213"/>
            <a:ext cx="9144000" cy="49291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838200" y="5334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PE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1923" name="Freeform 3"/>
          <p:cNvSpPr>
            <a:spLocks/>
          </p:cNvSpPr>
          <p:nvPr/>
        </p:nvSpPr>
        <p:spPr bwMode="auto">
          <a:xfrm>
            <a:off x="3635375" y="1892300"/>
            <a:ext cx="4384675" cy="3662363"/>
          </a:xfrm>
          <a:custGeom>
            <a:avLst/>
            <a:gdLst>
              <a:gd name="T0" fmla="*/ 2147483646 w 2762"/>
              <a:gd name="T1" fmla="*/ 0 h 2307"/>
              <a:gd name="T2" fmla="*/ 2147483646 w 2762"/>
              <a:gd name="T3" fmla="*/ 2147483646 h 2307"/>
              <a:gd name="T4" fmla="*/ 2147483646 w 2762"/>
              <a:gd name="T5" fmla="*/ 2147483646 h 2307"/>
              <a:gd name="T6" fmla="*/ 2147483646 w 2762"/>
              <a:gd name="T7" fmla="*/ 2147483646 h 2307"/>
              <a:gd name="T8" fmla="*/ 2147483646 w 2762"/>
              <a:gd name="T9" fmla="*/ 2147483646 h 2307"/>
              <a:gd name="T10" fmla="*/ 2147483646 w 2762"/>
              <a:gd name="T11" fmla="*/ 2147483646 h 2307"/>
              <a:gd name="T12" fmla="*/ 2147483646 w 2762"/>
              <a:gd name="T13" fmla="*/ 2147483646 h 2307"/>
              <a:gd name="T14" fmla="*/ 2147483646 w 2762"/>
              <a:gd name="T15" fmla="*/ 2147483646 h 2307"/>
              <a:gd name="T16" fmla="*/ 2147483646 w 2762"/>
              <a:gd name="T17" fmla="*/ 2147483646 h 2307"/>
              <a:gd name="T18" fmla="*/ 2147483646 w 2762"/>
              <a:gd name="T19" fmla="*/ 2147483646 h 2307"/>
              <a:gd name="T20" fmla="*/ 2147483646 w 2762"/>
              <a:gd name="T21" fmla="*/ 2147483646 h 2307"/>
              <a:gd name="T22" fmla="*/ 2147483646 w 2762"/>
              <a:gd name="T23" fmla="*/ 2147483646 h 2307"/>
              <a:gd name="T24" fmla="*/ 2147483646 w 2762"/>
              <a:gd name="T25" fmla="*/ 2147483646 h 2307"/>
              <a:gd name="T26" fmla="*/ 2147483646 w 2762"/>
              <a:gd name="T27" fmla="*/ 2147483646 h 2307"/>
              <a:gd name="T28" fmla="*/ 2147483646 w 2762"/>
              <a:gd name="T29" fmla="*/ 2147483646 h 2307"/>
              <a:gd name="T30" fmla="*/ 2147483646 w 2762"/>
              <a:gd name="T31" fmla="*/ 2147483646 h 2307"/>
              <a:gd name="T32" fmla="*/ 2147483646 w 2762"/>
              <a:gd name="T33" fmla="*/ 2147483646 h 2307"/>
              <a:gd name="T34" fmla="*/ 2147483646 w 2762"/>
              <a:gd name="T35" fmla="*/ 2147483646 h 2307"/>
              <a:gd name="T36" fmla="*/ 2147483646 w 2762"/>
              <a:gd name="T37" fmla="*/ 2147483646 h 2307"/>
              <a:gd name="T38" fmla="*/ 0 w 2762"/>
              <a:gd name="T39" fmla="*/ 2147483646 h 2307"/>
              <a:gd name="T40" fmla="*/ 2147483646 w 2762"/>
              <a:gd name="T41" fmla="*/ 2147483646 h 2307"/>
              <a:gd name="T42" fmla="*/ 0 w 2762"/>
              <a:gd name="T43" fmla="*/ 2147483646 h 2307"/>
              <a:gd name="T44" fmla="*/ 2147483646 w 2762"/>
              <a:gd name="T45" fmla="*/ 2147483646 h 2307"/>
              <a:gd name="T46" fmla="*/ 2147483646 w 2762"/>
              <a:gd name="T47" fmla="*/ 2147483646 h 2307"/>
              <a:gd name="T48" fmla="*/ 2147483646 w 2762"/>
              <a:gd name="T49" fmla="*/ 2147483646 h 2307"/>
              <a:gd name="T50" fmla="*/ 2147483646 w 2762"/>
              <a:gd name="T51" fmla="*/ 2147483646 h 2307"/>
              <a:gd name="T52" fmla="*/ 2147483646 w 2762"/>
              <a:gd name="T53" fmla="*/ 2147483646 h 2307"/>
              <a:gd name="T54" fmla="*/ 2147483646 w 2762"/>
              <a:gd name="T55" fmla="*/ 2147483646 h 2307"/>
              <a:gd name="T56" fmla="*/ 2147483646 w 2762"/>
              <a:gd name="T57" fmla="*/ 2147483646 h 2307"/>
              <a:gd name="T58" fmla="*/ 2147483646 w 2762"/>
              <a:gd name="T59" fmla="*/ 2147483646 h 2307"/>
              <a:gd name="T60" fmla="*/ 2147483646 w 2762"/>
              <a:gd name="T61" fmla="*/ 2147483646 h 2307"/>
              <a:gd name="T62" fmla="*/ 2147483646 w 2762"/>
              <a:gd name="T63" fmla="*/ 2147483646 h 2307"/>
              <a:gd name="T64" fmla="*/ 2147483646 w 2762"/>
              <a:gd name="T65" fmla="*/ 2147483646 h 2307"/>
              <a:gd name="T66" fmla="*/ 2147483646 w 2762"/>
              <a:gd name="T67" fmla="*/ 2147483646 h 2307"/>
              <a:gd name="T68" fmla="*/ 2147483646 w 2762"/>
              <a:gd name="T69" fmla="*/ 2147483646 h 2307"/>
              <a:gd name="T70" fmla="*/ 2147483646 w 2762"/>
              <a:gd name="T71" fmla="*/ 2147483646 h 2307"/>
              <a:gd name="T72" fmla="*/ 2147483646 w 2762"/>
              <a:gd name="T73" fmla="*/ 2147483646 h 2307"/>
              <a:gd name="T74" fmla="*/ 2147483646 w 2762"/>
              <a:gd name="T75" fmla="*/ 2147483646 h 2307"/>
              <a:gd name="T76" fmla="*/ 2147483646 w 2762"/>
              <a:gd name="T77" fmla="*/ 2147483646 h 2307"/>
              <a:gd name="T78" fmla="*/ 2147483646 w 2762"/>
              <a:gd name="T79" fmla="*/ 2147483646 h 2307"/>
              <a:gd name="T80" fmla="*/ 2147483646 w 2762"/>
              <a:gd name="T81" fmla="*/ 2147483646 h 2307"/>
              <a:gd name="T82" fmla="*/ 2147483646 w 2762"/>
              <a:gd name="T83" fmla="*/ 2147483646 h 2307"/>
              <a:gd name="T84" fmla="*/ 2147483646 w 2762"/>
              <a:gd name="T85" fmla="*/ 2147483646 h 2307"/>
              <a:gd name="T86" fmla="*/ 2147483646 w 2762"/>
              <a:gd name="T87" fmla="*/ 2147483646 h 2307"/>
              <a:gd name="T88" fmla="*/ 2147483646 w 2762"/>
              <a:gd name="T89" fmla="*/ 2147483646 h 2307"/>
              <a:gd name="T90" fmla="*/ 2147483646 w 2762"/>
              <a:gd name="T91" fmla="*/ 2147483646 h 2307"/>
              <a:gd name="T92" fmla="*/ 2147483646 w 2762"/>
              <a:gd name="T93" fmla="*/ 2147483646 h 2307"/>
              <a:gd name="T94" fmla="*/ 2147483646 w 2762"/>
              <a:gd name="T95" fmla="*/ 2147483646 h 2307"/>
              <a:gd name="T96" fmla="*/ 2147483646 w 2762"/>
              <a:gd name="T97" fmla="*/ 2147483646 h 2307"/>
              <a:gd name="T98" fmla="*/ 2147483646 w 2762"/>
              <a:gd name="T99" fmla="*/ 2147483646 h 2307"/>
              <a:gd name="T100" fmla="*/ 2147483646 w 2762"/>
              <a:gd name="T101" fmla="*/ 0 h 230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762"/>
              <a:gd name="T154" fmla="*/ 0 h 2307"/>
              <a:gd name="T155" fmla="*/ 2762 w 2762"/>
              <a:gd name="T156" fmla="*/ 2307 h 230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762" h="2307">
                <a:moveTo>
                  <a:pt x="2015" y="0"/>
                </a:moveTo>
                <a:lnTo>
                  <a:pt x="2211" y="196"/>
                </a:lnTo>
                <a:lnTo>
                  <a:pt x="2492" y="413"/>
                </a:lnTo>
                <a:lnTo>
                  <a:pt x="2651" y="1085"/>
                </a:lnTo>
                <a:lnTo>
                  <a:pt x="2675" y="1716"/>
                </a:lnTo>
                <a:lnTo>
                  <a:pt x="2761" y="1964"/>
                </a:lnTo>
                <a:lnTo>
                  <a:pt x="2602" y="2202"/>
                </a:lnTo>
                <a:lnTo>
                  <a:pt x="2504" y="2233"/>
                </a:lnTo>
                <a:lnTo>
                  <a:pt x="2235" y="2306"/>
                </a:lnTo>
                <a:lnTo>
                  <a:pt x="1283" y="2285"/>
                </a:lnTo>
                <a:lnTo>
                  <a:pt x="1270" y="1706"/>
                </a:lnTo>
                <a:lnTo>
                  <a:pt x="1185" y="1706"/>
                </a:lnTo>
                <a:lnTo>
                  <a:pt x="1099" y="1758"/>
                </a:lnTo>
                <a:lnTo>
                  <a:pt x="782" y="1665"/>
                </a:lnTo>
                <a:lnTo>
                  <a:pt x="379" y="1613"/>
                </a:lnTo>
                <a:lnTo>
                  <a:pt x="244" y="1478"/>
                </a:lnTo>
                <a:lnTo>
                  <a:pt x="25" y="1416"/>
                </a:lnTo>
                <a:lnTo>
                  <a:pt x="25" y="1396"/>
                </a:lnTo>
                <a:lnTo>
                  <a:pt x="12" y="1375"/>
                </a:lnTo>
                <a:lnTo>
                  <a:pt x="0" y="1334"/>
                </a:lnTo>
                <a:lnTo>
                  <a:pt x="12" y="1334"/>
                </a:lnTo>
                <a:lnTo>
                  <a:pt x="0" y="1313"/>
                </a:lnTo>
                <a:lnTo>
                  <a:pt x="12" y="1272"/>
                </a:lnTo>
                <a:lnTo>
                  <a:pt x="12" y="1241"/>
                </a:lnTo>
                <a:lnTo>
                  <a:pt x="25" y="1210"/>
                </a:lnTo>
                <a:lnTo>
                  <a:pt x="37" y="1179"/>
                </a:lnTo>
                <a:lnTo>
                  <a:pt x="49" y="1147"/>
                </a:lnTo>
                <a:lnTo>
                  <a:pt x="73" y="1116"/>
                </a:lnTo>
                <a:lnTo>
                  <a:pt x="110" y="1096"/>
                </a:lnTo>
                <a:lnTo>
                  <a:pt x="330" y="1147"/>
                </a:lnTo>
                <a:lnTo>
                  <a:pt x="403" y="1127"/>
                </a:lnTo>
                <a:lnTo>
                  <a:pt x="745" y="1147"/>
                </a:lnTo>
                <a:lnTo>
                  <a:pt x="904" y="1189"/>
                </a:lnTo>
                <a:lnTo>
                  <a:pt x="977" y="1096"/>
                </a:lnTo>
                <a:lnTo>
                  <a:pt x="990" y="1075"/>
                </a:lnTo>
                <a:lnTo>
                  <a:pt x="1270" y="951"/>
                </a:lnTo>
                <a:lnTo>
                  <a:pt x="1368" y="827"/>
                </a:lnTo>
                <a:lnTo>
                  <a:pt x="1405" y="413"/>
                </a:lnTo>
                <a:lnTo>
                  <a:pt x="1429" y="403"/>
                </a:lnTo>
                <a:lnTo>
                  <a:pt x="1466" y="372"/>
                </a:lnTo>
                <a:lnTo>
                  <a:pt x="1454" y="341"/>
                </a:lnTo>
                <a:lnTo>
                  <a:pt x="1441" y="310"/>
                </a:lnTo>
                <a:lnTo>
                  <a:pt x="1441" y="289"/>
                </a:lnTo>
                <a:lnTo>
                  <a:pt x="1441" y="269"/>
                </a:lnTo>
                <a:lnTo>
                  <a:pt x="1466" y="248"/>
                </a:lnTo>
                <a:lnTo>
                  <a:pt x="1857" y="10"/>
                </a:lnTo>
                <a:lnTo>
                  <a:pt x="1881" y="20"/>
                </a:lnTo>
                <a:lnTo>
                  <a:pt x="1930" y="31"/>
                </a:lnTo>
                <a:lnTo>
                  <a:pt x="1967" y="31"/>
                </a:lnTo>
                <a:lnTo>
                  <a:pt x="1991" y="31"/>
                </a:lnTo>
                <a:lnTo>
                  <a:pt x="2015" y="0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PE"/>
          </a:p>
        </p:txBody>
      </p:sp>
      <p:sp>
        <p:nvSpPr>
          <p:cNvPr id="81924" name="Freeform 4"/>
          <p:cNvSpPr>
            <a:spLocks/>
          </p:cNvSpPr>
          <p:nvPr/>
        </p:nvSpPr>
        <p:spPr bwMode="auto">
          <a:xfrm>
            <a:off x="5167313" y="315913"/>
            <a:ext cx="1863725" cy="1627187"/>
          </a:xfrm>
          <a:custGeom>
            <a:avLst/>
            <a:gdLst>
              <a:gd name="T0" fmla="*/ 2147483646 w 1174"/>
              <a:gd name="T1" fmla="*/ 2147483646 h 1025"/>
              <a:gd name="T2" fmla="*/ 2147483646 w 1174"/>
              <a:gd name="T3" fmla="*/ 2147483646 h 1025"/>
              <a:gd name="T4" fmla="*/ 2147483646 w 1174"/>
              <a:gd name="T5" fmla="*/ 2147483646 h 1025"/>
              <a:gd name="T6" fmla="*/ 2147483646 w 1174"/>
              <a:gd name="T7" fmla="*/ 2147483646 h 1025"/>
              <a:gd name="T8" fmla="*/ 2147483646 w 1174"/>
              <a:gd name="T9" fmla="*/ 2147483646 h 1025"/>
              <a:gd name="T10" fmla="*/ 2147483646 w 1174"/>
              <a:gd name="T11" fmla="*/ 2147483646 h 1025"/>
              <a:gd name="T12" fmla="*/ 2147483646 w 1174"/>
              <a:gd name="T13" fmla="*/ 2147483646 h 1025"/>
              <a:gd name="T14" fmla="*/ 2147483646 w 1174"/>
              <a:gd name="T15" fmla="*/ 2147483646 h 1025"/>
              <a:gd name="T16" fmla="*/ 2147483646 w 1174"/>
              <a:gd name="T17" fmla="*/ 2147483646 h 1025"/>
              <a:gd name="T18" fmla="*/ 2147483646 w 1174"/>
              <a:gd name="T19" fmla="*/ 0 h 1025"/>
              <a:gd name="T20" fmla="*/ 2147483646 w 1174"/>
              <a:gd name="T21" fmla="*/ 2147483646 h 1025"/>
              <a:gd name="T22" fmla="*/ 2147483646 w 1174"/>
              <a:gd name="T23" fmla="*/ 2147483646 h 1025"/>
              <a:gd name="T24" fmla="*/ 2147483646 w 1174"/>
              <a:gd name="T25" fmla="*/ 2147483646 h 1025"/>
              <a:gd name="T26" fmla="*/ 2147483646 w 1174"/>
              <a:gd name="T27" fmla="*/ 2147483646 h 1025"/>
              <a:gd name="T28" fmla="*/ 2147483646 w 1174"/>
              <a:gd name="T29" fmla="*/ 2147483646 h 1025"/>
              <a:gd name="T30" fmla="*/ 0 w 1174"/>
              <a:gd name="T31" fmla="*/ 2147483646 h 1025"/>
              <a:gd name="T32" fmla="*/ 2147483646 w 1174"/>
              <a:gd name="T33" fmla="*/ 2147483646 h 1025"/>
              <a:gd name="T34" fmla="*/ 2147483646 w 1174"/>
              <a:gd name="T35" fmla="*/ 2147483646 h 1025"/>
              <a:gd name="T36" fmla="*/ 2147483646 w 1174"/>
              <a:gd name="T37" fmla="*/ 2147483646 h 1025"/>
              <a:gd name="T38" fmla="*/ 2147483646 w 1174"/>
              <a:gd name="T39" fmla="*/ 2147483646 h 1025"/>
              <a:gd name="T40" fmla="*/ 2147483646 w 1174"/>
              <a:gd name="T41" fmla="*/ 2147483646 h 1025"/>
              <a:gd name="T42" fmla="*/ 2147483646 w 1174"/>
              <a:gd name="T43" fmla="*/ 2147483646 h 1025"/>
              <a:gd name="T44" fmla="*/ 2147483646 w 1174"/>
              <a:gd name="T45" fmla="*/ 2147483646 h 1025"/>
              <a:gd name="T46" fmla="*/ 2147483646 w 1174"/>
              <a:gd name="T47" fmla="*/ 2147483646 h 1025"/>
              <a:gd name="T48" fmla="*/ 2147483646 w 1174"/>
              <a:gd name="T49" fmla="*/ 2147483646 h 1025"/>
              <a:gd name="T50" fmla="*/ 2147483646 w 1174"/>
              <a:gd name="T51" fmla="*/ 2147483646 h 1025"/>
              <a:gd name="T52" fmla="*/ 2147483646 w 1174"/>
              <a:gd name="T53" fmla="*/ 2147483646 h 1025"/>
              <a:gd name="T54" fmla="*/ 2147483646 w 1174"/>
              <a:gd name="T55" fmla="*/ 2147483646 h 1025"/>
              <a:gd name="T56" fmla="*/ 2147483646 w 1174"/>
              <a:gd name="T57" fmla="*/ 2147483646 h 1025"/>
              <a:gd name="T58" fmla="*/ 2147483646 w 1174"/>
              <a:gd name="T59" fmla="*/ 2147483646 h 1025"/>
              <a:gd name="T60" fmla="*/ 2147483646 w 1174"/>
              <a:gd name="T61" fmla="*/ 2147483646 h 1025"/>
              <a:gd name="T62" fmla="*/ 2147483646 w 1174"/>
              <a:gd name="T63" fmla="*/ 2147483646 h 1025"/>
              <a:gd name="T64" fmla="*/ 2147483646 w 1174"/>
              <a:gd name="T65" fmla="*/ 2147483646 h 102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74"/>
              <a:gd name="T100" fmla="*/ 0 h 1025"/>
              <a:gd name="T101" fmla="*/ 1174 w 1174"/>
              <a:gd name="T102" fmla="*/ 1025 h 102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74" h="1025">
                <a:moveTo>
                  <a:pt x="1075" y="962"/>
                </a:moveTo>
                <a:lnTo>
                  <a:pt x="1112" y="869"/>
                </a:lnTo>
                <a:lnTo>
                  <a:pt x="1136" y="807"/>
                </a:lnTo>
                <a:lnTo>
                  <a:pt x="1148" y="745"/>
                </a:lnTo>
                <a:lnTo>
                  <a:pt x="1173" y="682"/>
                </a:lnTo>
                <a:lnTo>
                  <a:pt x="1173" y="610"/>
                </a:lnTo>
                <a:lnTo>
                  <a:pt x="1173" y="496"/>
                </a:lnTo>
                <a:lnTo>
                  <a:pt x="1160" y="434"/>
                </a:lnTo>
                <a:lnTo>
                  <a:pt x="1148" y="372"/>
                </a:lnTo>
                <a:lnTo>
                  <a:pt x="1124" y="310"/>
                </a:lnTo>
                <a:lnTo>
                  <a:pt x="1112" y="248"/>
                </a:lnTo>
                <a:lnTo>
                  <a:pt x="1075" y="186"/>
                </a:lnTo>
                <a:lnTo>
                  <a:pt x="1038" y="134"/>
                </a:lnTo>
                <a:lnTo>
                  <a:pt x="989" y="83"/>
                </a:lnTo>
                <a:lnTo>
                  <a:pt x="928" y="52"/>
                </a:lnTo>
                <a:lnTo>
                  <a:pt x="867" y="41"/>
                </a:lnTo>
                <a:lnTo>
                  <a:pt x="806" y="31"/>
                </a:lnTo>
                <a:lnTo>
                  <a:pt x="757" y="31"/>
                </a:lnTo>
                <a:lnTo>
                  <a:pt x="733" y="21"/>
                </a:lnTo>
                <a:lnTo>
                  <a:pt x="684" y="0"/>
                </a:lnTo>
                <a:lnTo>
                  <a:pt x="611" y="0"/>
                </a:lnTo>
                <a:lnTo>
                  <a:pt x="550" y="10"/>
                </a:lnTo>
                <a:lnTo>
                  <a:pt x="464" y="21"/>
                </a:lnTo>
                <a:lnTo>
                  <a:pt x="379" y="31"/>
                </a:lnTo>
                <a:lnTo>
                  <a:pt x="318" y="52"/>
                </a:lnTo>
                <a:lnTo>
                  <a:pt x="269" y="83"/>
                </a:lnTo>
                <a:lnTo>
                  <a:pt x="208" y="103"/>
                </a:lnTo>
                <a:lnTo>
                  <a:pt x="159" y="114"/>
                </a:lnTo>
                <a:lnTo>
                  <a:pt x="86" y="124"/>
                </a:lnTo>
                <a:lnTo>
                  <a:pt x="37" y="155"/>
                </a:lnTo>
                <a:lnTo>
                  <a:pt x="0" y="186"/>
                </a:lnTo>
                <a:lnTo>
                  <a:pt x="0" y="238"/>
                </a:lnTo>
                <a:lnTo>
                  <a:pt x="25" y="290"/>
                </a:lnTo>
                <a:lnTo>
                  <a:pt x="61" y="362"/>
                </a:lnTo>
                <a:lnTo>
                  <a:pt x="98" y="372"/>
                </a:lnTo>
                <a:lnTo>
                  <a:pt x="134" y="403"/>
                </a:lnTo>
                <a:lnTo>
                  <a:pt x="159" y="414"/>
                </a:lnTo>
                <a:lnTo>
                  <a:pt x="208" y="414"/>
                </a:lnTo>
                <a:lnTo>
                  <a:pt x="183" y="403"/>
                </a:lnTo>
                <a:lnTo>
                  <a:pt x="159" y="383"/>
                </a:lnTo>
                <a:lnTo>
                  <a:pt x="208" y="403"/>
                </a:lnTo>
                <a:lnTo>
                  <a:pt x="244" y="403"/>
                </a:lnTo>
                <a:lnTo>
                  <a:pt x="281" y="414"/>
                </a:lnTo>
                <a:lnTo>
                  <a:pt x="244" y="393"/>
                </a:lnTo>
                <a:lnTo>
                  <a:pt x="208" y="372"/>
                </a:lnTo>
                <a:lnTo>
                  <a:pt x="281" y="403"/>
                </a:lnTo>
                <a:lnTo>
                  <a:pt x="342" y="414"/>
                </a:lnTo>
                <a:lnTo>
                  <a:pt x="403" y="434"/>
                </a:lnTo>
                <a:lnTo>
                  <a:pt x="354" y="569"/>
                </a:lnTo>
                <a:lnTo>
                  <a:pt x="501" y="641"/>
                </a:lnTo>
                <a:lnTo>
                  <a:pt x="537" y="724"/>
                </a:lnTo>
                <a:lnTo>
                  <a:pt x="745" y="724"/>
                </a:lnTo>
                <a:lnTo>
                  <a:pt x="770" y="765"/>
                </a:lnTo>
                <a:lnTo>
                  <a:pt x="782" y="796"/>
                </a:lnTo>
                <a:lnTo>
                  <a:pt x="782" y="827"/>
                </a:lnTo>
                <a:lnTo>
                  <a:pt x="782" y="910"/>
                </a:lnTo>
                <a:lnTo>
                  <a:pt x="782" y="951"/>
                </a:lnTo>
                <a:lnTo>
                  <a:pt x="818" y="972"/>
                </a:lnTo>
                <a:lnTo>
                  <a:pt x="855" y="982"/>
                </a:lnTo>
                <a:lnTo>
                  <a:pt x="892" y="1003"/>
                </a:lnTo>
                <a:lnTo>
                  <a:pt x="916" y="1013"/>
                </a:lnTo>
                <a:lnTo>
                  <a:pt x="965" y="1024"/>
                </a:lnTo>
                <a:lnTo>
                  <a:pt x="1002" y="1024"/>
                </a:lnTo>
                <a:lnTo>
                  <a:pt x="1026" y="1024"/>
                </a:lnTo>
                <a:lnTo>
                  <a:pt x="1050" y="993"/>
                </a:lnTo>
                <a:lnTo>
                  <a:pt x="1075" y="962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PE"/>
          </a:p>
        </p:txBody>
      </p:sp>
      <p:sp>
        <p:nvSpPr>
          <p:cNvPr id="81925" name="Freeform 5"/>
          <p:cNvSpPr>
            <a:spLocks/>
          </p:cNvSpPr>
          <p:nvPr/>
        </p:nvSpPr>
        <p:spPr bwMode="auto">
          <a:xfrm>
            <a:off x="5032375" y="890588"/>
            <a:ext cx="931863" cy="1430337"/>
          </a:xfrm>
          <a:custGeom>
            <a:avLst/>
            <a:gdLst>
              <a:gd name="T0" fmla="*/ 2147483646 w 587"/>
              <a:gd name="T1" fmla="*/ 2147483646 h 901"/>
              <a:gd name="T2" fmla="*/ 2147483646 w 587"/>
              <a:gd name="T3" fmla="*/ 2147483646 h 901"/>
              <a:gd name="T4" fmla="*/ 2147483646 w 587"/>
              <a:gd name="T5" fmla="*/ 2147483646 h 901"/>
              <a:gd name="T6" fmla="*/ 2147483646 w 587"/>
              <a:gd name="T7" fmla="*/ 2147483646 h 901"/>
              <a:gd name="T8" fmla="*/ 2147483646 w 587"/>
              <a:gd name="T9" fmla="*/ 2147483646 h 901"/>
              <a:gd name="T10" fmla="*/ 2147483646 w 587"/>
              <a:gd name="T11" fmla="*/ 2147483646 h 901"/>
              <a:gd name="T12" fmla="*/ 2147483646 w 587"/>
              <a:gd name="T13" fmla="*/ 2147483646 h 901"/>
              <a:gd name="T14" fmla="*/ 2147483646 w 587"/>
              <a:gd name="T15" fmla="*/ 2147483646 h 901"/>
              <a:gd name="T16" fmla="*/ 2147483646 w 587"/>
              <a:gd name="T17" fmla="*/ 2147483646 h 901"/>
              <a:gd name="T18" fmla="*/ 2147483646 w 587"/>
              <a:gd name="T19" fmla="*/ 2147483646 h 901"/>
              <a:gd name="T20" fmla="*/ 2147483646 w 587"/>
              <a:gd name="T21" fmla="*/ 2147483646 h 901"/>
              <a:gd name="T22" fmla="*/ 2147483646 w 587"/>
              <a:gd name="T23" fmla="*/ 2147483646 h 901"/>
              <a:gd name="T24" fmla="*/ 2147483646 w 587"/>
              <a:gd name="T25" fmla="*/ 2147483646 h 901"/>
              <a:gd name="T26" fmla="*/ 2147483646 w 587"/>
              <a:gd name="T27" fmla="*/ 2147483646 h 901"/>
              <a:gd name="T28" fmla="*/ 2147483646 w 587"/>
              <a:gd name="T29" fmla="*/ 2147483646 h 901"/>
              <a:gd name="T30" fmla="*/ 2147483646 w 587"/>
              <a:gd name="T31" fmla="*/ 2147483646 h 901"/>
              <a:gd name="T32" fmla="*/ 2147483646 w 587"/>
              <a:gd name="T33" fmla="*/ 2147483646 h 901"/>
              <a:gd name="T34" fmla="*/ 2147483646 w 587"/>
              <a:gd name="T35" fmla="*/ 2147483646 h 901"/>
              <a:gd name="T36" fmla="*/ 2147483646 w 587"/>
              <a:gd name="T37" fmla="*/ 2147483646 h 901"/>
              <a:gd name="T38" fmla="*/ 2147483646 w 587"/>
              <a:gd name="T39" fmla="*/ 2147483646 h 901"/>
              <a:gd name="T40" fmla="*/ 2147483646 w 587"/>
              <a:gd name="T41" fmla="*/ 2147483646 h 901"/>
              <a:gd name="T42" fmla="*/ 2147483646 w 587"/>
              <a:gd name="T43" fmla="*/ 2147483646 h 901"/>
              <a:gd name="T44" fmla="*/ 2147483646 w 587"/>
              <a:gd name="T45" fmla="*/ 2147483646 h 901"/>
              <a:gd name="T46" fmla="*/ 2147483646 w 587"/>
              <a:gd name="T47" fmla="*/ 2147483646 h 901"/>
              <a:gd name="T48" fmla="*/ 2147483646 w 587"/>
              <a:gd name="T49" fmla="*/ 2147483646 h 901"/>
              <a:gd name="T50" fmla="*/ 2147483646 w 587"/>
              <a:gd name="T51" fmla="*/ 2147483646 h 901"/>
              <a:gd name="T52" fmla="*/ 2147483646 w 587"/>
              <a:gd name="T53" fmla="*/ 0 h 901"/>
              <a:gd name="T54" fmla="*/ 2147483646 w 587"/>
              <a:gd name="T55" fmla="*/ 2147483646 h 901"/>
              <a:gd name="T56" fmla="*/ 2147483646 w 587"/>
              <a:gd name="T57" fmla="*/ 2147483646 h 901"/>
              <a:gd name="T58" fmla="*/ 0 w 587"/>
              <a:gd name="T59" fmla="*/ 2147483646 h 901"/>
              <a:gd name="T60" fmla="*/ 0 w 587"/>
              <a:gd name="T61" fmla="*/ 2147483646 h 901"/>
              <a:gd name="T62" fmla="*/ 2147483646 w 587"/>
              <a:gd name="T63" fmla="*/ 2147483646 h 901"/>
              <a:gd name="T64" fmla="*/ 2147483646 w 587"/>
              <a:gd name="T65" fmla="*/ 2147483646 h 901"/>
              <a:gd name="T66" fmla="*/ 2147483646 w 587"/>
              <a:gd name="T67" fmla="*/ 2147483646 h 901"/>
              <a:gd name="T68" fmla="*/ 2147483646 w 587"/>
              <a:gd name="T69" fmla="*/ 2147483646 h 901"/>
              <a:gd name="T70" fmla="*/ 2147483646 w 587"/>
              <a:gd name="T71" fmla="*/ 2147483646 h 901"/>
              <a:gd name="T72" fmla="*/ 2147483646 w 587"/>
              <a:gd name="T73" fmla="*/ 2147483646 h 901"/>
              <a:gd name="T74" fmla="*/ 2147483646 w 587"/>
              <a:gd name="T75" fmla="*/ 2147483646 h 901"/>
              <a:gd name="T76" fmla="*/ 2147483646 w 587"/>
              <a:gd name="T77" fmla="*/ 2147483646 h 901"/>
              <a:gd name="T78" fmla="*/ 2147483646 w 587"/>
              <a:gd name="T79" fmla="*/ 2147483646 h 901"/>
              <a:gd name="T80" fmla="*/ 2147483646 w 587"/>
              <a:gd name="T81" fmla="*/ 2147483646 h 901"/>
              <a:gd name="T82" fmla="*/ 2147483646 w 587"/>
              <a:gd name="T83" fmla="*/ 2147483646 h 901"/>
              <a:gd name="T84" fmla="*/ 2147483646 w 587"/>
              <a:gd name="T85" fmla="*/ 2147483646 h 901"/>
              <a:gd name="T86" fmla="*/ 2147483646 w 587"/>
              <a:gd name="T87" fmla="*/ 2147483646 h 901"/>
              <a:gd name="T88" fmla="*/ 2147483646 w 587"/>
              <a:gd name="T89" fmla="*/ 2147483646 h 901"/>
              <a:gd name="T90" fmla="*/ 2147483646 w 587"/>
              <a:gd name="T91" fmla="*/ 2147483646 h 901"/>
              <a:gd name="T92" fmla="*/ 2147483646 w 587"/>
              <a:gd name="T93" fmla="*/ 2147483646 h 901"/>
              <a:gd name="T94" fmla="*/ 2147483646 w 587"/>
              <a:gd name="T95" fmla="*/ 2147483646 h 901"/>
              <a:gd name="T96" fmla="*/ 2147483646 w 587"/>
              <a:gd name="T97" fmla="*/ 2147483646 h 901"/>
              <a:gd name="T98" fmla="*/ 2147483646 w 587"/>
              <a:gd name="T99" fmla="*/ 2147483646 h 901"/>
              <a:gd name="T100" fmla="*/ 2147483646 w 587"/>
              <a:gd name="T101" fmla="*/ 2147483646 h 901"/>
              <a:gd name="T102" fmla="*/ 2147483646 w 587"/>
              <a:gd name="T103" fmla="*/ 2147483646 h 901"/>
              <a:gd name="T104" fmla="*/ 2147483646 w 587"/>
              <a:gd name="T105" fmla="*/ 2147483646 h 901"/>
              <a:gd name="T106" fmla="*/ 2147483646 w 587"/>
              <a:gd name="T107" fmla="*/ 2147483646 h 901"/>
              <a:gd name="T108" fmla="*/ 2147483646 w 587"/>
              <a:gd name="T109" fmla="*/ 2147483646 h 90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587"/>
              <a:gd name="T166" fmla="*/ 0 h 901"/>
              <a:gd name="T167" fmla="*/ 587 w 587"/>
              <a:gd name="T168" fmla="*/ 901 h 90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587" h="901">
                <a:moveTo>
                  <a:pt x="586" y="879"/>
                </a:moveTo>
                <a:lnTo>
                  <a:pt x="525" y="827"/>
                </a:lnTo>
                <a:lnTo>
                  <a:pt x="464" y="817"/>
                </a:lnTo>
                <a:lnTo>
                  <a:pt x="415" y="806"/>
                </a:lnTo>
                <a:lnTo>
                  <a:pt x="378" y="796"/>
                </a:lnTo>
                <a:lnTo>
                  <a:pt x="317" y="796"/>
                </a:lnTo>
                <a:lnTo>
                  <a:pt x="268" y="775"/>
                </a:lnTo>
                <a:lnTo>
                  <a:pt x="232" y="765"/>
                </a:lnTo>
                <a:lnTo>
                  <a:pt x="195" y="755"/>
                </a:lnTo>
                <a:lnTo>
                  <a:pt x="158" y="744"/>
                </a:lnTo>
                <a:lnTo>
                  <a:pt x="146" y="724"/>
                </a:lnTo>
                <a:lnTo>
                  <a:pt x="134" y="693"/>
                </a:lnTo>
                <a:lnTo>
                  <a:pt x="134" y="651"/>
                </a:lnTo>
                <a:lnTo>
                  <a:pt x="146" y="631"/>
                </a:lnTo>
                <a:lnTo>
                  <a:pt x="110" y="579"/>
                </a:lnTo>
                <a:lnTo>
                  <a:pt x="110" y="569"/>
                </a:lnTo>
                <a:lnTo>
                  <a:pt x="134" y="548"/>
                </a:lnTo>
                <a:lnTo>
                  <a:pt x="110" y="507"/>
                </a:lnTo>
                <a:lnTo>
                  <a:pt x="122" y="455"/>
                </a:lnTo>
                <a:lnTo>
                  <a:pt x="97" y="434"/>
                </a:lnTo>
                <a:lnTo>
                  <a:pt x="61" y="424"/>
                </a:lnTo>
                <a:lnTo>
                  <a:pt x="48" y="403"/>
                </a:lnTo>
                <a:lnTo>
                  <a:pt x="48" y="383"/>
                </a:lnTo>
                <a:lnTo>
                  <a:pt x="146" y="248"/>
                </a:lnTo>
                <a:lnTo>
                  <a:pt x="134" y="196"/>
                </a:lnTo>
                <a:lnTo>
                  <a:pt x="183" y="10"/>
                </a:lnTo>
                <a:lnTo>
                  <a:pt x="146" y="0"/>
                </a:lnTo>
                <a:lnTo>
                  <a:pt x="85" y="196"/>
                </a:lnTo>
                <a:lnTo>
                  <a:pt x="110" y="238"/>
                </a:lnTo>
                <a:lnTo>
                  <a:pt x="0" y="383"/>
                </a:lnTo>
                <a:lnTo>
                  <a:pt x="0" y="403"/>
                </a:lnTo>
                <a:lnTo>
                  <a:pt x="12" y="424"/>
                </a:lnTo>
                <a:lnTo>
                  <a:pt x="24" y="445"/>
                </a:lnTo>
                <a:lnTo>
                  <a:pt x="48" y="455"/>
                </a:lnTo>
                <a:lnTo>
                  <a:pt x="73" y="465"/>
                </a:lnTo>
                <a:lnTo>
                  <a:pt x="61" y="507"/>
                </a:lnTo>
                <a:lnTo>
                  <a:pt x="85" y="548"/>
                </a:lnTo>
                <a:lnTo>
                  <a:pt x="61" y="558"/>
                </a:lnTo>
                <a:lnTo>
                  <a:pt x="61" y="579"/>
                </a:lnTo>
                <a:lnTo>
                  <a:pt x="97" y="631"/>
                </a:lnTo>
                <a:lnTo>
                  <a:pt x="85" y="662"/>
                </a:lnTo>
                <a:lnTo>
                  <a:pt x="85" y="713"/>
                </a:lnTo>
                <a:lnTo>
                  <a:pt x="110" y="734"/>
                </a:lnTo>
                <a:lnTo>
                  <a:pt x="122" y="755"/>
                </a:lnTo>
                <a:lnTo>
                  <a:pt x="146" y="775"/>
                </a:lnTo>
                <a:lnTo>
                  <a:pt x="183" y="796"/>
                </a:lnTo>
                <a:lnTo>
                  <a:pt x="219" y="806"/>
                </a:lnTo>
                <a:lnTo>
                  <a:pt x="256" y="817"/>
                </a:lnTo>
                <a:lnTo>
                  <a:pt x="305" y="827"/>
                </a:lnTo>
                <a:lnTo>
                  <a:pt x="342" y="837"/>
                </a:lnTo>
                <a:lnTo>
                  <a:pt x="390" y="837"/>
                </a:lnTo>
                <a:lnTo>
                  <a:pt x="439" y="848"/>
                </a:lnTo>
                <a:lnTo>
                  <a:pt x="500" y="858"/>
                </a:lnTo>
                <a:lnTo>
                  <a:pt x="537" y="900"/>
                </a:lnTo>
                <a:lnTo>
                  <a:pt x="586" y="879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PE"/>
          </a:p>
        </p:txBody>
      </p:sp>
      <p:sp>
        <p:nvSpPr>
          <p:cNvPr id="81926" name="Freeform 6"/>
          <p:cNvSpPr>
            <a:spLocks/>
          </p:cNvSpPr>
          <p:nvPr/>
        </p:nvSpPr>
        <p:spPr bwMode="auto">
          <a:xfrm>
            <a:off x="5108575" y="906463"/>
            <a:ext cx="1476375" cy="1381125"/>
          </a:xfrm>
          <a:custGeom>
            <a:avLst/>
            <a:gdLst>
              <a:gd name="T0" fmla="*/ 2147483646 w 930"/>
              <a:gd name="T1" fmla="*/ 0 h 870"/>
              <a:gd name="T2" fmla="*/ 2147483646 w 930"/>
              <a:gd name="T3" fmla="*/ 2147483646 h 870"/>
              <a:gd name="T4" fmla="*/ 2147483646 w 930"/>
              <a:gd name="T5" fmla="*/ 2147483646 h 870"/>
              <a:gd name="T6" fmla="*/ 2147483646 w 930"/>
              <a:gd name="T7" fmla="*/ 2147483646 h 870"/>
              <a:gd name="T8" fmla="*/ 2147483646 w 930"/>
              <a:gd name="T9" fmla="*/ 2147483646 h 870"/>
              <a:gd name="T10" fmla="*/ 2147483646 w 930"/>
              <a:gd name="T11" fmla="*/ 2147483646 h 870"/>
              <a:gd name="T12" fmla="*/ 2147483646 w 930"/>
              <a:gd name="T13" fmla="*/ 2147483646 h 870"/>
              <a:gd name="T14" fmla="*/ 2147483646 w 930"/>
              <a:gd name="T15" fmla="*/ 2147483646 h 870"/>
              <a:gd name="T16" fmla="*/ 2147483646 w 930"/>
              <a:gd name="T17" fmla="*/ 2147483646 h 870"/>
              <a:gd name="T18" fmla="*/ 2147483646 w 930"/>
              <a:gd name="T19" fmla="*/ 2147483646 h 870"/>
              <a:gd name="T20" fmla="*/ 2147483646 w 930"/>
              <a:gd name="T21" fmla="*/ 0 h 870"/>
              <a:gd name="T22" fmla="*/ 2147483646 w 930"/>
              <a:gd name="T23" fmla="*/ 2147483646 h 870"/>
              <a:gd name="T24" fmla="*/ 2147483646 w 930"/>
              <a:gd name="T25" fmla="*/ 2147483646 h 870"/>
              <a:gd name="T26" fmla="*/ 2147483646 w 930"/>
              <a:gd name="T27" fmla="*/ 2147483646 h 870"/>
              <a:gd name="T28" fmla="*/ 2147483646 w 930"/>
              <a:gd name="T29" fmla="*/ 2147483646 h 870"/>
              <a:gd name="T30" fmla="*/ 2147483646 w 930"/>
              <a:gd name="T31" fmla="*/ 2147483646 h 870"/>
              <a:gd name="T32" fmla="*/ 2147483646 w 930"/>
              <a:gd name="T33" fmla="*/ 2147483646 h 870"/>
              <a:gd name="T34" fmla="*/ 2147483646 w 930"/>
              <a:gd name="T35" fmla="*/ 2147483646 h 870"/>
              <a:gd name="T36" fmla="*/ 2147483646 w 930"/>
              <a:gd name="T37" fmla="*/ 2147483646 h 870"/>
              <a:gd name="T38" fmla="*/ 2147483646 w 930"/>
              <a:gd name="T39" fmla="*/ 2147483646 h 870"/>
              <a:gd name="T40" fmla="*/ 2147483646 w 930"/>
              <a:gd name="T41" fmla="*/ 2147483646 h 870"/>
              <a:gd name="T42" fmla="*/ 2147483646 w 930"/>
              <a:gd name="T43" fmla="*/ 2147483646 h 870"/>
              <a:gd name="T44" fmla="*/ 2147483646 w 930"/>
              <a:gd name="T45" fmla="*/ 2147483646 h 870"/>
              <a:gd name="T46" fmla="*/ 2147483646 w 930"/>
              <a:gd name="T47" fmla="*/ 2147483646 h 870"/>
              <a:gd name="T48" fmla="*/ 2147483646 w 930"/>
              <a:gd name="T49" fmla="*/ 2147483646 h 870"/>
              <a:gd name="T50" fmla="*/ 2147483646 w 930"/>
              <a:gd name="T51" fmla="*/ 2147483646 h 870"/>
              <a:gd name="T52" fmla="*/ 2147483646 w 930"/>
              <a:gd name="T53" fmla="*/ 2147483646 h 870"/>
              <a:gd name="T54" fmla="*/ 2147483646 w 930"/>
              <a:gd name="T55" fmla="*/ 2147483646 h 870"/>
              <a:gd name="T56" fmla="*/ 2147483646 w 930"/>
              <a:gd name="T57" fmla="*/ 2147483646 h 870"/>
              <a:gd name="T58" fmla="*/ 2147483646 w 930"/>
              <a:gd name="T59" fmla="*/ 2147483646 h 870"/>
              <a:gd name="T60" fmla="*/ 2147483646 w 930"/>
              <a:gd name="T61" fmla="*/ 2147483646 h 870"/>
              <a:gd name="T62" fmla="*/ 2147483646 w 930"/>
              <a:gd name="T63" fmla="*/ 2147483646 h 870"/>
              <a:gd name="T64" fmla="*/ 2147483646 w 930"/>
              <a:gd name="T65" fmla="*/ 2147483646 h 870"/>
              <a:gd name="T66" fmla="*/ 2147483646 w 930"/>
              <a:gd name="T67" fmla="*/ 2147483646 h 870"/>
              <a:gd name="T68" fmla="*/ 2147483646 w 930"/>
              <a:gd name="T69" fmla="*/ 2147483646 h 870"/>
              <a:gd name="T70" fmla="*/ 2147483646 w 930"/>
              <a:gd name="T71" fmla="*/ 2147483646 h 870"/>
              <a:gd name="T72" fmla="*/ 2147483646 w 930"/>
              <a:gd name="T73" fmla="*/ 2147483646 h 870"/>
              <a:gd name="T74" fmla="*/ 2147483646 w 930"/>
              <a:gd name="T75" fmla="*/ 2147483646 h 870"/>
              <a:gd name="T76" fmla="*/ 2147483646 w 930"/>
              <a:gd name="T77" fmla="*/ 2147483646 h 870"/>
              <a:gd name="T78" fmla="*/ 2147483646 w 930"/>
              <a:gd name="T79" fmla="*/ 2147483646 h 870"/>
              <a:gd name="T80" fmla="*/ 2147483646 w 930"/>
              <a:gd name="T81" fmla="*/ 2147483646 h 870"/>
              <a:gd name="T82" fmla="*/ 2147483646 w 930"/>
              <a:gd name="T83" fmla="*/ 2147483646 h 870"/>
              <a:gd name="T84" fmla="*/ 2147483646 w 930"/>
              <a:gd name="T85" fmla="*/ 2147483646 h 870"/>
              <a:gd name="T86" fmla="*/ 2147483646 w 930"/>
              <a:gd name="T87" fmla="*/ 2147483646 h 870"/>
              <a:gd name="T88" fmla="*/ 2147483646 w 930"/>
              <a:gd name="T89" fmla="*/ 2147483646 h 870"/>
              <a:gd name="T90" fmla="*/ 2147483646 w 930"/>
              <a:gd name="T91" fmla="*/ 2147483646 h 870"/>
              <a:gd name="T92" fmla="*/ 2147483646 w 930"/>
              <a:gd name="T93" fmla="*/ 2147483646 h 870"/>
              <a:gd name="T94" fmla="*/ 0 w 930"/>
              <a:gd name="T95" fmla="*/ 2147483646 h 870"/>
              <a:gd name="T96" fmla="*/ 0 w 930"/>
              <a:gd name="T97" fmla="*/ 2147483646 h 870"/>
              <a:gd name="T98" fmla="*/ 2147483646 w 930"/>
              <a:gd name="T99" fmla="*/ 2147483646 h 870"/>
              <a:gd name="T100" fmla="*/ 2147483646 w 930"/>
              <a:gd name="T101" fmla="*/ 2147483646 h 870"/>
              <a:gd name="T102" fmla="*/ 2147483646 w 930"/>
              <a:gd name="T103" fmla="*/ 0 h 8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30"/>
              <a:gd name="T157" fmla="*/ 0 h 870"/>
              <a:gd name="T158" fmla="*/ 930 w 930"/>
              <a:gd name="T159" fmla="*/ 870 h 87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30" h="870">
                <a:moveTo>
                  <a:pt x="135" y="0"/>
                </a:moveTo>
                <a:lnTo>
                  <a:pt x="171" y="31"/>
                </a:lnTo>
                <a:lnTo>
                  <a:pt x="196" y="42"/>
                </a:lnTo>
                <a:lnTo>
                  <a:pt x="245" y="42"/>
                </a:lnTo>
                <a:lnTo>
                  <a:pt x="220" y="31"/>
                </a:lnTo>
                <a:lnTo>
                  <a:pt x="196" y="11"/>
                </a:lnTo>
                <a:lnTo>
                  <a:pt x="245" y="31"/>
                </a:lnTo>
                <a:lnTo>
                  <a:pt x="281" y="31"/>
                </a:lnTo>
                <a:lnTo>
                  <a:pt x="318" y="42"/>
                </a:lnTo>
                <a:lnTo>
                  <a:pt x="281" y="21"/>
                </a:lnTo>
                <a:lnTo>
                  <a:pt x="245" y="0"/>
                </a:lnTo>
                <a:lnTo>
                  <a:pt x="318" y="31"/>
                </a:lnTo>
                <a:lnTo>
                  <a:pt x="379" y="42"/>
                </a:lnTo>
                <a:lnTo>
                  <a:pt x="440" y="62"/>
                </a:lnTo>
                <a:lnTo>
                  <a:pt x="391" y="197"/>
                </a:lnTo>
                <a:lnTo>
                  <a:pt x="538" y="269"/>
                </a:lnTo>
                <a:lnTo>
                  <a:pt x="574" y="352"/>
                </a:lnTo>
                <a:lnTo>
                  <a:pt x="782" y="352"/>
                </a:lnTo>
                <a:lnTo>
                  <a:pt x="807" y="393"/>
                </a:lnTo>
                <a:lnTo>
                  <a:pt x="819" y="424"/>
                </a:lnTo>
                <a:lnTo>
                  <a:pt x="819" y="455"/>
                </a:lnTo>
                <a:lnTo>
                  <a:pt x="819" y="538"/>
                </a:lnTo>
                <a:lnTo>
                  <a:pt x="819" y="579"/>
                </a:lnTo>
                <a:lnTo>
                  <a:pt x="855" y="600"/>
                </a:lnTo>
                <a:lnTo>
                  <a:pt x="892" y="610"/>
                </a:lnTo>
                <a:lnTo>
                  <a:pt x="929" y="631"/>
                </a:lnTo>
                <a:lnTo>
                  <a:pt x="538" y="869"/>
                </a:lnTo>
                <a:lnTo>
                  <a:pt x="477" y="817"/>
                </a:lnTo>
                <a:lnTo>
                  <a:pt x="416" y="807"/>
                </a:lnTo>
                <a:lnTo>
                  <a:pt x="367" y="796"/>
                </a:lnTo>
                <a:lnTo>
                  <a:pt x="330" y="786"/>
                </a:lnTo>
                <a:lnTo>
                  <a:pt x="269" y="786"/>
                </a:lnTo>
                <a:lnTo>
                  <a:pt x="220" y="765"/>
                </a:lnTo>
                <a:lnTo>
                  <a:pt x="184" y="755"/>
                </a:lnTo>
                <a:lnTo>
                  <a:pt x="147" y="745"/>
                </a:lnTo>
                <a:lnTo>
                  <a:pt x="110" y="734"/>
                </a:lnTo>
                <a:lnTo>
                  <a:pt x="98" y="714"/>
                </a:lnTo>
                <a:lnTo>
                  <a:pt x="86" y="683"/>
                </a:lnTo>
                <a:lnTo>
                  <a:pt x="86" y="641"/>
                </a:lnTo>
                <a:lnTo>
                  <a:pt x="98" y="621"/>
                </a:lnTo>
                <a:lnTo>
                  <a:pt x="62" y="569"/>
                </a:lnTo>
                <a:lnTo>
                  <a:pt x="62" y="559"/>
                </a:lnTo>
                <a:lnTo>
                  <a:pt x="86" y="538"/>
                </a:lnTo>
                <a:lnTo>
                  <a:pt x="62" y="497"/>
                </a:lnTo>
                <a:lnTo>
                  <a:pt x="74" y="445"/>
                </a:lnTo>
                <a:lnTo>
                  <a:pt x="49" y="424"/>
                </a:lnTo>
                <a:lnTo>
                  <a:pt x="13" y="414"/>
                </a:lnTo>
                <a:lnTo>
                  <a:pt x="0" y="393"/>
                </a:lnTo>
                <a:lnTo>
                  <a:pt x="0" y="373"/>
                </a:lnTo>
                <a:lnTo>
                  <a:pt x="98" y="238"/>
                </a:lnTo>
                <a:lnTo>
                  <a:pt x="86" y="186"/>
                </a:lnTo>
                <a:lnTo>
                  <a:pt x="135" y="0"/>
                </a:lnTo>
              </a:path>
            </a:pathLst>
          </a:custGeom>
          <a:solidFill>
            <a:srgbClr val="FCE6C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PE"/>
          </a:p>
        </p:txBody>
      </p:sp>
      <p:sp>
        <p:nvSpPr>
          <p:cNvPr id="81927" name="Freeform 7"/>
          <p:cNvSpPr>
            <a:spLocks/>
          </p:cNvSpPr>
          <p:nvPr/>
        </p:nvSpPr>
        <p:spPr bwMode="auto">
          <a:xfrm>
            <a:off x="5651500" y="3254375"/>
            <a:ext cx="1727200" cy="1347788"/>
          </a:xfrm>
          <a:custGeom>
            <a:avLst/>
            <a:gdLst>
              <a:gd name="T0" fmla="*/ 2147483646 w 1088"/>
              <a:gd name="T1" fmla="*/ 0 h 849"/>
              <a:gd name="T2" fmla="*/ 2147483646 w 1088"/>
              <a:gd name="T3" fmla="*/ 2147483646 h 849"/>
              <a:gd name="T4" fmla="*/ 2147483646 w 1088"/>
              <a:gd name="T5" fmla="*/ 2147483646 h 849"/>
              <a:gd name="T6" fmla="*/ 2147483646 w 1088"/>
              <a:gd name="T7" fmla="*/ 2147483646 h 849"/>
              <a:gd name="T8" fmla="*/ 2147483646 w 1088"/>
              <a:gd name="T9" fmla="*/ 2147483646 h 849"/>
              <a:gd name="T10" fmla="*/ 2147483646 w 1088"/>
              <a:gd name="T11" fmla="*/ 2147483646 h 849"/>
              <a:gd name="T12" fmla="*/ 0 w 1088"/>
              <a:gd name="T13" fmla="*/ 2147483646 h 8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8"/>
              <a:gd name="T22" fmla="*/ 0 h 849"/>
              <a:gd name="T23" fmla="*/ 1088 w 1088"/>
              <a:gd name="T24" fmla="*/ 849 h 84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8" h="849">
                <a:moveTo>
                  <a:pt x="1087" y="0"/>
                </a:moveTo>
                <a:lnTo>
                  <a:pt x="684" y="620"/>
                </a:lnTo>
                <a:lnTo>
                  <a:pt x="599" y="641"/>
                </a:lnTo>
                <a:lnTo>
                  <a:pt x="477" y="703"/>
                </a:lnTo>
                <a:lnTo>
                  <a:pt x="281" y="734"/>
                </a:lnTo>
                <a:lnTo>
                  <a:pt x="208" y="786"/>
                </a:lnTo>
                <a:lnTo>
                  <a:pt x="0" y="848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81928" name="Freeform 8"/>
          <p:cNvSpPr>
            <a:spLocks/>
          </p:cNvSpPr>
          <p:nvPr/>
        </p:nvSpPr>
        <p:spPr bwMode="auto">
          <a:xfrm>
            <a:off x="6834188" y="1843088"/>
            <a:ext cx="1282700" cy="3644900"/>
          </a:xfrm>
          <a:custGeom>
            <a:avLst/>
            <a:gdLst>
              <a:gd name="T0" fmla="*/ 2147483646 w 808"/>
              <a:gd name="T1" fmla="*/ 2147483646 h 2296"/>
              <a:gd name="T2" fmla="*/ 2147483646 w 808"/>
              <a:gd name="T3" fmla="*/ 2147483646 h 2296"/>
              <a:gd name="T4" fmla="*/ 2147483646 w 808"/>
              <a:gd name="T5" fmla="*/ 2147483646 h 2296"/>
              <a:gd name="T6" fmla="*/ 2147483646 w 808"/>
              <a:gd name="T7" fmla="*/ 2147483646 h 2296"/>
              <a:gd name="T8" fmla="*/ 2147483646 w 808"/>
              <a:gd name="T9" fmla="*/ 2147483646 h 2296"/>
              <a:gd name="T10" fmla="*/ 2147483646 w 808"/>
              <a:gd name="T11" fmla="*/ 2147483646 h 2296"/>
              <a:gd name="T12" fmla="*/ 2147483646 w 808"/>
              <a:gd name="T13" fmla="*/ 2147483646 h 2296"/>
              <a:gd name="T14" fmla="*/ 2147483646 w 808"/>
              <a:gd name="T15" fmla="*/ 0 h 2296"/>
              <a:gd name="T16" fmla="*/ 0 w 808"/>
              <a:gd name="T17" fmla="*/ 2147483646 h 2296"/>
              <a:gd name="T18" fmla="*/ 2147483646 w 808"/>
              <a:gd name="T19" fmla="*/ 2147483646 h 2296"/>
              <a:gd name="T20" fmla="*/ 2147483646 w 808"/>
              <a:gd name="T21" fmla="*/ 2147483646 h 2296"/>
              <a:gd name="T22" fmla="*/ 2147483646 w 808"/>
              <a:gd name="T23" fmla="*/ 2147483646 h 2296"/>
              <a:gd name="T24" fmla="*/ 2147483646 w 808"/>
              <a:gd name="T25" fmla="*/ 2147483646 h 2296"/>
              <a:gd name="T26" fmla="*/ 2147483646 w 808"/>
              <a:gd name="T27" fmla="*/ 2147483646 h 2296"/>
              <a:gd name="T28" fmla="*/ 2147483646 w 808"/>
              <a:gd name="T29" fmla="*/ 2147483646 h 2296"/>
              <a:gd name="T30" fmla="*/ 2147483646 w 808"/>
              <a:gd name="T31" fmla="*/ 2147483646 h 2296"/>
              <a:gd name="T32" fmla="*/ 2147483646 w 808"/>
              <a:gd name="T33" fmla="*/ 2147483646 h 229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8"/>
              <a:gd name="T52" fmla="*/ 0 h 2296"/>
              <a:gd name="T53" fmla="*/ 808 w 808"/>
              <a:gd name="T54" fmla="*/ 2296 h 229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8" h="2296">
                <a:moveTo>
                  <a:pt x="513" y="2295"/>
                </a:moveTo>
                <a:lnTo>
                  <a:pt x="623" y="2264"/>
                </a:lnTo>
                <a:lnTo>
                  <a:pt x="807" y="2006"/>
                </a:lnTo>
                <a:lnTo>
                  <a:pt x="709" y="1727"/>
                </a:lnTo>
                <a:lnTo>
                  <a:pt x="684" y="1116"/>
                </a:lnTo>
                <a:lnTo>
                  <a:pt x="526" y="424"/>
                </a:lnTo>
                <a:lnTo>
                  <a:pt x="220" y="196"/>
                </a:lnTo>
                <a:lnTo>
                  <a:pt x="25" y="0"/>
                </a:lnTo>
                <a:lnTo>
                  <a:pt x="0" y="31"/>
                </a:lnTo>
                <a:lnTo>
                  <a:pt x="196" y="227"/>
                </a:lnTo>
                <a:lnTo>
                  <a:pt x="477" y="444"/>
                </a:lnTo>
                <a:lnTo>
                  <a:pt x="636" y="1116"/>
                </a:lnTo>
                <a:lnTo>
                  <a:pt x="660" y="1747"/>
                </a:lnTo>
                <a:lnTo>
                  <a:pt x="746" y="1995"/>
                </a:lnTo>
                <a:lnTo>
                  <a:pt x="587" y="2233"/>
                </a:lnTo>
                <a:lnTo>
                  <a:pt x="489" y="2264"/>
                </a:lnTo>
                <a:lnTo>
                  <a:pt x="513" y="2295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PE"/>
          </a:p>
        </p:txBody>
      </p:sp>
      <p:sp>
        <p:nvSpPr>
          <p:cNvPr id="81929" name="Freeform 9"/>
          <p:cNvSpPr>
            <a:spLocks/>
          </p:cNvSpPr>
          <p:nvPr/>
        </p:nvSpPr>
        <p:spPr bwMode="auto">
          <a:xfrm>
            <a:off x="5400675" y="4600575"/>
            <a:ext cx="273050" cy="1249363"/>
          </a:xfrm>
          <a:custGeom>
            <a:avLst/>
            <a:gdLst>
              <a:gd name="T0" fmla="*/ 2147483646 w 172"/>
              <a:gd name="T1" fmla="*/ 2147483646 h 787"/>
              <a:gd name="T2" fmla="*/ 0 w 172"/>
              <a:gd name="T3" fmla="*/ 2147483646 h 787"/>
              <a:gd name="T4" fmla="*/ 2147483646 w 172"/>
              <a:gd name="T5" fmla="*/ 2147483646 h 787"/>
              <a:gd name="T6" fmla="*/ 2147483646 w 172"/>
              <a:gd name="T7" fmla="*/ 2147483646 h 787"/>
              <a:gd name="T8" fmla="*/ 2147483646 w 172"/>
              <a:gd name="T9" fmla="*/ 2147483646 h 787"/>
              <a:gd name="T10" fmla="*/ 2147483646 w 172"/>
              <a:gd name="T11" fmla="*/ 0 h 787"/>
              <a:gd name="T12" fmla="*/ 2147483646 w 172"/>
              <a:gd name="T13" fmla="*/ 0 h 787"/>
              <a:gd name="T14" fmla="*/ 2147483646 w 172"/>
              <a:gd name="T15" fmla="*/ 2147483646 h 7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2"/>
              <a:gd name="T25" fmla="*/ 0 h 787"/>
              <a:gd name="T26" fmla="*/ 172 w 172"/>
              <a:gd name="T27" fmla="*/ 787 h 7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2" h="787">
                <a:moveTo>
                  <a:pt x="24" y="72"/>
                </a:moveTo>
                <a:lnTo>
                  <a:pt x="0" y="579"/>
                </a:lnTo>
                <a:lnTo>
                  <a:pt x="24" y="786"/>
                </a:lnTo>
                <a:lnTo>
                  <a:pt x="134" y="662"/>
                </a:lnTo>
                <a:lnTo>
                  <a:pt x="171" y="579"/>
                </a:lnTo>
                <a:lnTo>
                  <a:pt x="158" y="0"/>
                </a:lnTo>
                <a:lnTo>
                  <a:pt x="73" y="0"/>
                </a:lnTo>
                <a:lnTo>
                  <a:pt x="24" y="72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PE"/>
          </a:p>
        </p:txBody>
      </p:sp>
      <p:sp>
        <p:nvSpPr>
          <p:cNvPr id="81930" name="Freeform 10"/>
          <p:cNvSpPr>
            <a:spLocks/>
          </p:cNvSpPr>
          <p:nvPr/>
        </p:nvSpPr>
        <p:spPr bwMode="auto">
          <a:xfrm>
            <a:off x="5613400" y="5437188"/>
            <a:ext cx="2192338" cy="969962"/>
          </a:xfrm>
          <a:custGeom>
            <a:avLst/>
            <a:gdLst>
              <a:gd name="T0" fmla="*/ 0 w 1381"/>
              <a:gd name="T1" fmla="*/ 2147483646 h 611"/>
              <a:gd name="T2" fmla="*/ 2147483646 w 1381"/>
              <a:gd name="T3" fmla="*/ 2147483646 h 611"/>
              <a:gd name="T4" fmla="*/ 2147483646 w 1381"/>
              <a:gd name="T5" fmla="*/ 2147483646 h 611"/>
              <a:gd name="T6" fmla="*/ 2147483646 w 1381"/>
              <a:gd name="T7" fmla="*/ 2147483646 h 611"/>
              <a:gd name="T8" fmla="*/ 2147483646 w 1381"/>
              <a:gd name="T9" fmla="*/ 2147483646 h 611"/>
              <a:gd name="T10" fmla="*/ 2147483646 w 1381"/>
              <a:gd name="T11" fmla="*/ 2147483646 h 611"/>
              <a:gd name="T12" fmla="*/ 2147483646 w 1381"/>
              <a:gd name="T13" fmla="*/ 2147483646 h 611"/>
              <a:gd name="T14" fmla="*/ 2147483646 w 1381"/>
              <a:gd name="T15" fmla="*/ 0 h 611"/>
              <a:gd name="T16" fmla="*/ 2147483646 w 1381"/>
              <a:gd name="T17" fmla="*/ 2147483646 h 611"/>
              <a:gd name="T18" fmla="*/ 2147483646 w 1381"/>
              <a:gd name="T19" fmla="*/ 2147483646 h 611"/>
              <a:gd name="T20" fmla="*/ 0 w 1381"/>
              <a:gd name="T21" fmla="*/ 2147483646 h 61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81"/>
              <a:gd name="T34" fmla="*/ 0 h 611"/>
              <a:gd name="T35" fmla="*/ 1381 w 1381"/>
              <a:gd name="T36" fmla="*/ 611 h 61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81" h="611">
                <a:moveTo>
                  <a:pt x="0" y="135"/>
                </a:moveTo>
                <a:lnTo>
                  <a:pt x="24" y="610"/>
                </a:lnTo>
                <a:lnTo>
                  <a:pt x="1368" y="610"/>
                </a:lnTo>
                <a:lnTo>
                  <a:pt x="1380" y="341"/>
                </a:lnTo>
                <a:lnTo>
                  <a:pt x="1344" y="135"/>
                </a:lnTo>
                <a:lnTo>
                  <a:pt x="1282" y="73"/>
                </a:lnTo>
                <a:lnTo>
                  <a:pt x="1282" y="31"/>
                </a:lnTo>
                <a:lnTo>
                  <a:pt x="1258" y="0"/>
                </a:lnTo>
                <a:lnTo>
                  <a:pt x="989" y="73"/>
                </a:lnTo>
                <a:lnTo>
                  <a:pt x="37" y="52"/>
                </a:lnTo>
                <a:lnTo>
                  <a:pt x="0" y="135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PE"/>
          </a:p>
        </p:txBody>
      </p:sp>
      <p:sp>
        <p:nvSpPr>
          <p:cNvPr id="81931" name="Freeform 11"/>
          <p:cNvSpPr>
            <a:spLocks/>
          </p:cNvSpPr>
          <p:nvPr/>
        </p:nvSpPr>
        <p:spPr bwMode="auto">
          <a:xfrm>
            <a:off x="5962650" y="1941513"/>
            <a:ext cx="796925" cy="773112"/>
          </a:xfrm>
          <a:custGeom>
            <a:avLst/>
            <a:gdLst>
              <a:gd name="T0" fmla="*/ 2147483646 w 502"/>
              <a:gd name="T1" fmla="*/ 0 h 487"/>
              <a:gd name="T2" fmla="*/ 2147483646 w 502"/>
              <a:gd name="T3" fmla="*/ 2147483646 h 487"/>
              <a:gd name="T4" fmla="*/ 2147483646 w 502"/>
              <a:gd name="T5" fmla="*/ 2147483646 h 487"/>
              <a:gd name="T6" fmla="*/ 2147483646 w 502"/>
              <a:gd name="T7" fmla="*/ 2147483646 h 487"/>
              <a:gd name="T8" fmla="*/ 2147483646 w 502"/>
              <a:gd name="T9" fmla="*/ 2147483646 h 487"/>
              <a:gd name="T10" fmla="*/ 0 w 502"/>
              <a:gd name="T11" fmla="*/ 2147483646 h 4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2"/>
              <a:gd name="T19" fmla="*/ 0 h 487"/>
              <a:gd name="T20" fmla="*/ 502 w 502"/>
              <a:gd name="T21" fmla="*/ 487 h 4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2" h="487">
                <a:moveTo>
                  <a:pt x="501" y="0"/>
                </a:moveTo>
                <a:lnTo>
                  <a:pt x="73" y="486"/>
                </a:lnTo>
                <a:lnTo>
                  <a:pt x="61" y="455"/>
                </a:lnTo>
                <a:lnTo>
                  <a:pt x="49" y="424"/>
                </a:lnTo>
                <a:lnTo>
                  <a:pt x="24" y="382"/>
                </a:lnTo>
                <a:lnTo>
                  <a:pt x="0" y="34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81932" name="Freeform 12"/>
          <p:cNvSpPr>
            <a:spLocks/>
          </p:cNvSpPr>
          <p:nvPr/>
        </p:nvSpPr>
        <p:spPr bwMode="auto">
          <a:xfrm>
            <a:off x="5807075" y="2892425"/>
            <a:ext cx="157163" cy="314325"/>
          </a:xfrm>
          <a:custGeom>
            <a:avLst/>
            <a:gdLst>
              <a:gd name="T0" fmla="*/ 2147483646 w 99"/>
              <a:gd name="T1" fmla="*/ 0 h 198"/>
              <a:gd name="T2" fmla="*/ 2147483646 w 99"/>
              <a:gd name="T3" fmla="*/ 2147483646 h 198"/>
              <a:gd name="T4" fmla="*/ 2147483646 w 99"/>
              <a:gd name="T5" fmla="*/ 2147483646 h 198"/>
              <a:gd name="T6" fmla="*/ 0 w 99"/>
              <a:gd name="T7" fmla="*/ 2147483646 h 198"/>
              <a:gd name="T8" fmla="*/ 0 60000 65536"/>
              <a:gd name="T9" fmla="*/ 0 60000 65536"/>
              <a:gd name="T10" fmla="*/ 0 60000 65536"/>
              <a:gd name="T11" fmla="*/ 0 60000 65536"/>
              <a:gd name="T12" fmla="*/ 0 w 99"/>
              <a:gd name="T13" fmla="*/ 0 h 198"/>
              <a:gd name="T14" fmla="*/ 99 w 99"/>
              <a:gd name="T15" fmla="*/ 198 h 1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" h="198">
                <a:moveTo>
                  <a:pt x="98" y="0"/>
                </a:moveTo>
                <a:lnTo>
                  <a:pt x="98" y="104"/>
                </a:lnTo>
                <a:lnTo>
                  <a:pt x="37" y="145"/>
                </a:lnTo>
                <a:lnTo>
                  <a:pt x="0" y="19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81933" name="Freeform 13"/>
          <p:cNvSpPr>
            <a:spLocks/>
          </p:cNvSpPr>
          <p:nvPr/>
        </p:nvSpPr>
        <p:spPr bwMode="auto">
          <a:xfrm>
            <a:off x="5651500" y="2286000"/>
            <a:ext cx="312738" cy="1117600"/>
          </a:xfrm>
          <a:custGeom>
            <a:avLst/>
            <a:gdLst>
              <a:gd name="T0" fmla="*/ 0 w 197"/>
              <a:gd name="T1" fmla="*/ 2147483646 h 704"/>
              <a:gd name="T2" fmla="*/ 2147483646 w 197"/>
              <a:gd name="T3" fmla="*/ 2147483646 h 704"/>
              <a:gd name="T4" fmla="*/ 2147483646 w 197"/>
              <a:gd name="T5" fmla="*/ 2147483646 h 704"/>
              <a:gd name="T6" fmla="*/ 2147483646 w 197"/>
              <a:gd name="T7" fmla="*/ 2147483646 h 704"/>
              <a:gd name="T8" fmla="*/ 2147483646 w 197"/>
              <a:gd name="T9" fmla="*/ 2147483646 h 704"/>
              <a:gd name="T10" fmla="*/ 2147483646 w 197"/>
              <a:gd name="T11" fmla="*/ 2147483646 h 704"/>
              <a:gd name="T12" fmla="*/ 2147483646 w 197"/>
              <a:gd name="T13" fmla="*/ 2147483646 h 704"/>
              <a:gd name="T14" fmla="*/ 2147483646 w 197"/>
              <a:gd name="T15" fmla="*/ 2147483646 h 704"/>
              <a:gd name="T16" fmla="*/ 2147483646 w 197"/>
              <a:gd name="T17" fmla="*/ 2147483646 h 704"/>
              <a:gd name="T18" fmla="*/ 2147483646 w 197"/>
              <a:gd name="T19" fmla="*/ 0 h 704"/>
              <a:gd name="T20" fmla="*/ 2147483646 w 197"/>
              <a:gd name="T21" fmla="*/ 2147483646 h 704"/>
              <a:gd name="T22" fmla="*/ 2147483646 w 197"/>
              <a:gd name="T23" fmla="*/ 2147483646 h 704"/>
              <a:gd name="T24" fmla="*/ 2147483646 w 197"/>
              <a:gd name="T25" fmla="*/ 2147483646 h 704"/>
              <a:gd name="T26" fmla="*/ 2147483646 w 197"/>
              <a:gd name="T27" fmla="*/ 2147483646 h 704"/>
              <a:gd name="T28" fmla="*/ 2147483646 w 197"/>
              <a:gd name="T29" fmla="*/ 2147483646 h 704"/>
              <a:gd name="T30" fmla="*/ 2147483646 w 197"/>
              <a:gd name="T31" fmla="*/ 2147483646 h 704"/>
              <a:gd name="T32" fmla="*/ 2147483646 w 197"/>
              <a:gd name="T33" fmla="*/ 2147483646 h 704"/>
              <a:gd name="T34" fmla="*/ 2147483646 w 197"/>
              <a:gd name="T35" fmla="*/ 2147483646 h 704"/>
              <a:gd name="T36" fmla="*/ 2147483646 w 197"/>
              <a:gd name="T37" fmla="*/ 2147483646 h 704"/>
              <a:gd name="T38" fmla="*/ 0 w 197"/>
              <a:gd name="T39" fmla="*/ 2147483646 h 70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97"/>
              <a:gd name="T61" fmla="*/ 0 h 704"/>
              <a:gd name="T62" fmla="*/ 197 w 197"/>
              <a:gd name="T63" fmla="*/ 704 h 70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97" h="704">
                <a:moveTo>
                  <a:pt x="0" y="703"/>
                </a:moveTo>
                <a:lnTo>
                  <a:pt x="49" y="331"/>
                </a:lnTo>
                <a:lnTo>
                  <a:pt x="61" y="196"/>
                </a:lnTo>
                <a:lnTo>
                  <a:pt x="74" y="155"/>
                </a:lnTo>
                <a:lnTo>
                  <a:pt x="86" y="134"/>
                </a:lnTo>
                <a:lnTo>
                  <a:pt x="98" y="124"/>
                </a:lnTo>
                <a:lnTo>
                  <a:pt x="110" y="93"/>
                </a:lnTo>
                <a:lnTo>
                  <a:pt x="110" y="72"/>
                </a:lnTo>
                <a:lnTo>
                  <a:pt x="147" y="21"/>
                </a:lnTo>
                <a:lnTo>
                  <a:pt x="196" y="0"/>
                </a:lnTo>
                <a:lnTo>
                  <a:pt x="171" y="21"/>
                </a:lnTo>
                <a:lnTo>
                  <a:pt x="171" y="41"/>
                </a:lnTo>
                <a:lnTo>
                  <a:pt x="171" y="62"/>
                </a:lnTo>
                <a:lnTo>
                  <a:pt x="184" y="93"/>
                </a:lnTo>
                <a:lnTo>
                  <a:pt x="196" y="124"/>
                </a:lnTo>
                <a:lnTo>
                  <a:pt x="184" y="145"/>
                </a:lnTo>
                <a:lnTo>
                  <a:pt x="159" y="155"/>
                </a:lnTo>
                <a:lnTo>
                  <a:pt x="135" y="165"/>
                </a:lnTo>
                <a:lnTo>
                  <a:pt x="98" y="579"/>
                </a:lnTo>
                <a:lnTo>
                  <a:pt x="0" y="703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PE"/>
          </a:p>
        </p:txBody>
      </p:sp>
      <p:sp>
        <p:nvSpPr>
          <p:cNvPr id="81934" name="Freeform 14"/>
          <p:cNvSpPr>
            <a:spLocks/>
          </p:cNvSpPr>
          <p:nvPr/>
        </p:nvSpPr>
        <p:spPr bwMode="auto">
          <a:xfrm>
            <a:off x="2667000" y="3270250"/>
            <a:ext cx="1144588" cy="741363"/>
          </a:xfrm>
          <a:custGeom>
            <a:avLst/>
            <a:gdLst>
              <a:gd name="T0" fmla="*/ 2147483646 w 721"/>
              <a:gd name="T1" fmla="*/ 2147483646 h 467"/>
              <a:gd name="T2" fmla="*/ 2147483646 w 721"/>
              <a:gd name="T3" fmla="*/ 2147483646 h 467"/>
              <a:gd name="T4" fmla="*/ 2147483646 w 721"/>
              <a:gd name="T5" fmla="*/ 2147483646 h 467"/>
              <a:gd name="T6" fmla="*/ 2147483646 w 721"/>
              <a:gd name="T7" fmla="*/ 2147483646 h 467"/>
              <a:gd name="T8" fmla="*/ 2147483646 w 721"/>
              <a:gd name="T9" fmla="*/ 2147483646 h 467"/>
              <a:gd name="T10" fmla="*/ 2147483646 w 721"/>
              <a:gd name="T11" fmla="*/ 2147483646 h 467"/>
              <a:gd name="T12" fmla="*/ 2147483646 w 721"/>
              <a:gd name="T13" fmla="*/ 2147483646 h 467"/>
              <a:gd name="T14" fmla="*/ 2147483646 w 721"/>
              <a:gd name="T15" fmla="*/ 2147483646 h 467"/>
              <a:gd name="T16" fmla="*/ 2147483646 w 721"/>
              <a:gd name="T17" fmla="*/ 2147483646 h 467"/>
              <a:gd name="T18" fmla="*/ 2147483646 w 721"/>
              <a:gd name="T19" fmla="*/ 2147483646 h 467"/>
              <a:gd name="T20" fmla="*/ 2147483646 w 721"/>
              <a:gd name="T21" fmla="*/ 2147483646 h 467"/>
              <a:gd name="T22" fmla="*/ 2147483646 w 721"/>
              <a:gd name="T23" fmla="*/ 2147483646 h 467"/>
              <a:gd name="T24" fmla="*/ 2147483646 w 721"/>
              <a:gd name="T25" fmla="*/ 2147483646 h 467"/>
              <a:gd name="T26" fmla="*/ 2147483646 w 721"/>
              <a:gd name="T27" fmla="*/ 2147483646 h 467"/>
              <a:gd name="T28" fmla="*/ 2147483646 w 721"/>
              <a:gd name="T29" fmla="*/ 2147483646 h 467"/>
              <a:gd name="T30" fmla="*/ 2147483646 w 721"/>
              <a:gd name="T31" fmla="*/ 2147483646 h 467"/>
              <a:gd name="T32" fmla="*/ 0 w 721"/>
              <a:gd name="T33" fmla="*/ 2147483646 h 467"/>
              <a:gd name="T34" fmla="*/ 0 w 721"/>
              <a:gd name="T35" fmla="*/ 2147483646 h 467"/>
              <a:gd name="T36" fmla="*/ 2147483646 w 721"/>
              <a:gd name="T37" fmla="*/ 2147483646 h 467"/>
              <a:gd name="T38" fmla="*/ 2147483646 w 721"/>
              <a:gd name="T39" fmla="*/ 2147483646 h 467"/>
              <a:gd name="T40" fmla="*/ 2147483646 w 721"/>
              <a:gd name="T41" fmla="*/ 2147483646 h 467"/>
              <a:gd name="T42" fmla="*/ 2147483646 w 721"/>
              <a:gd name="T43" fmla="*/ 2147483646 h 467"/>
              <a:gd name="T44" fmla="*/ 2147483646 w 721"/>
              <a:gd name="T45" fmla="*/ 2147483646 h 467"/>
              <a:gd name="T46" fmla="*/ 2147483646 w 721"/>
              <a:gd name="T47" fmla="*/ 0 h 467"/>
              <a:gd name="T48" fmla="*/ 2147483646 w 721"/>
              <a:gd name="T49" fmla="*/ 0 h 467"/>
              <a:gd name="T50" fmla="*/ 2147483646 w 721"/>
              <a:gd name="T51" fmla="*/ 2147483646 h 467"/>
              <a:gd name="T52" fmla="*/ 2147483646 w 721"/>
              <a:gd name="T53" fmla="*/ 2147483646 h 467"/>
              <a:gd name="T54" fmla="*/ 2147483646 w 721"/>
              <a:gd name="T55" fmla="*/ 2147483646 h 467"/>
              <a:gd name="T56" fmla="*/ 2147483646 w 721"/>
              <a:gd name="T57" fmla="*/ 2147483646 h 467"/>
              <a:gd name="T58" fmla="*/ 2147483646 w 721"/>
              <a:gd name="T59" fmla="*/ 2147483646 h 467"/>
              <a:gd name="T60" fmla="*/ 2147483646 w 721"/>
              <a:gd name="T61" fmla="*/ 2147483646 h 467"/>
              <a:gd name="T62" fmla="*/ 2147483646 w 721"/>
              <a:gd name="T63" fmla="*/ 2147483646 h 467"/>
              <a:gd name="T64" fmla="*/ 2147483646 w 721"/>
              <a:gd name="T65" fmla="*/ 2147483646 h 467"/>
              <a:gd name="T66" fmla="*/ 2147483646 w 721"/>
              <a:gd name="T67" fmla="*/ 2147483646 h 467"/>
              <a:gd name="T68" fmla="*/ 2147483646 w 721"/>
              <a:gd name="T69" fmla="*/ 2147483646 h 467"/>
              <a:gd name="T70" fmla="*/ 2147483646 w 721"/>
              <a:gd name="T71" fmla="*/ 2147483646 h 467"/>
              <a:gd name="T72" fmla="*/ 2147483646 w 721"/>
              <a:gd name="T73" fmla="*/ 2147483646 h 467"/>
              <a:gd name="T74" fmla="*/ 2147483646 w 721"/>
              <a:gd name="T75" fmla="*/ 2147483646 h 467"/>
              <a:gd name="T76" fmla="*/ 2147483646 w 721"/>
              <a:gd name="T77" fmla="*/ 2147483646 h 467"/>
              <a:gd name="T78" fmla="*/ 2147483646 w 721"/>
              <a:gd name="T79" fmla="*/ 2147483646 h 467"/>
              <a:gd name="T80" fmla="*/ 2147483646 w 721"/>
              <a:gd name="T81" fmla="*/ 2147483646 h 467"/>
              <a:gd name="T82" fmla="*/ 2147483646 w 721"/>
              <a:gd name="T83" fmla="*/ 2147483646 h 467"/>
              <a:gd name="T84" fmla="*/ 2147483646 w 721"/>
              <a:gd name="T85" fmla="*/ 2147483646 h 467"/>
              <a:gd name="T86" fmla="*/ 2147483646 w 721"/>
              <a:gd name="T87" fmla="*/ 2147483646 h 467"/>
              <a:gd name="T88" fmla="*/ 2147483646 w 721"/>
              <a:gd name="T89" fmla="*/ 2147483646 h 467"/>
              <a:gd name="T90" fmla="*/ 2147483646 w 721"/>
              <a:gd name="T91" fmla="*/ 2147483646 h 467"/>
              <a:gd name="T92" fmla="*/ 2147483646 w 721"/>
              <a:gd name="T93" fmla="*/ 2147483646 h 46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21"/>
              <a:gd name="T142" fmla="*/ 0 h 467"/>
              <a:gd name="T143" fmla="*/ 721 w 721"/>
              <a:gd name="T144" fmla="*/ 467 h 46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21" h="467">
                <a:moveTo>
                  <a:pt x="610" y="466"/>
                </a:moveTo>
                <a:lnTo>
                  <a:pt x="439" y="414"/>
                </a:lnTo>
                <a:lnTo>
                  <a:pt x="403" y="424"/>
                </a:lnTo>
                <a:lnTo>
                  <a:pt x="366" y="424"/>
                </a:lnTo>
                <a:lnTo>
                  <a:pt x="195" y="383"/>
                </a:lnTo>
                <a:lnTo>
                  <a:pt x="171" y="362"/>
                </a:lnTo>
                <a:lnTo>
                  <a:pt x="158" y="331"/>
                </a:lnTo>
                <a:lnTo>
                  <a:pt x="146" y="311"/>
                </a:lnTo>
                <a:lnTo>
                  <a:pt x="122" y="290"/>
                </a:lnTo>
                <a:lnTo>
                  <a:pt x="122" y="269"/>
                </a:lnTo>
                <a:lnTo>
                  <a:pt x="134" y="248"/>
                </a:lnTo>
                <a:lnTo>
                  <a:pt x="122" y="228"/>
                </a:lnTo>
                <a:lnTo>
                  <a:pt x="97" y="197"/>
                </a:lnTo>
                <a:lnTo>
                  <a:pt x="97" y="176"/>
                </a:lnTo>
                <a:lnTo>
                  <a:pt x="109" y="155"/>
                </a:lnTo>
                <a:lnTo>
                  <a:pt x="24" y="145"/>
                </a:lnTo>
                <a:lnTo>
                  <a:pt x="0" y="135"/>
                </a:lnTo>
                <a:lnTo>
                  <a:pt x="0" y="104"/>
                </a:lnTo>
                <a:lnTo>
                  <a:pt x="12" y="83"/>
                </a:lnTo>
                <a:lnTo>
                  <a:pt x="36" y="73"/>
                </a:lnTo>
                <a:lnTo>
                  <a:pt x="85" y="62"/>
                </a:lnTo>
                <a:lnTo>
                  <a:pt x="183" y="62"/>
                </a:lnTo>
                <a:lnTo>
                  <a:pt x="134" y="21"/>
                </a:lnTo>
                <a:lnTo>
                  <a:pt x="146" y="0"/>
                </a:lnTo>
                <a:lnTo>
                  <a:pt x="171" y="0"/>
                </a:lnTo>
                <a:lnTo>
                  <a:pt x="219" y="11"/>
                </a:lnTo>
                <a:lnTo>
                  <a:pt x="256" y="11"/>
                </a:lnTo>
                <a:lnTo>
                  <a:pt x="293" y="21"/>
                </a:lnTo>
                <a:lnTo>
                  <a:pt x="329" y="31"/>
                </a:lnTo>
                <a:lnTo>
                  <a:pt x="354" y="42"/>
                </a:lnTo>
                <a:lnTo>
                  <a:pt x="415" y="42"/>
                </a:lnTo>
                <a:lnTo>
                  <a:pt x="439" y="52"/>
                </a:lnTo>
                <a:lnTo>
                  <a:pt x="464" y="73"/>
                </a:lnTo>
                <a:lnTo>
                  <a:pt x="549" y="124"/>
                </a:lnTo>
                <a:lnTo>
                  <a:pt x="574" y="145"/>
                </a:lnTo>
                <a:lnTo>
                  <a:pt x="598" y="176"/>
                </a:lnTo>
                <a:lnTo>
                  <a:pt x="610" y="197"/>
                </a:lnTo>
                <a:lnTo>
                  <a:pt x="720" y="228"/>
                </a:lnTo>
                <a:lnTo>
                  <a:pt x="683" y="248"/>
                </a:lnTo>
                <a:lnTo>
                  <a:pt x="659" y="279"/>
                </a:lnTo>
                <a:lnTo>
                  <a:pt x="647" y="311"/>
                </a:lnTo>
                <a:lnTo>
                  <a:pt x="635" y="342"/>
                </a:lnTo>
                <a:lnTo>
                  <a:pt x="622" y="373"/>
                </a:lnTo>
                <a:lnTo>
                  <a:pt x="622" y="404"/>
                </a:lnTo>
                <a:lnTo>
                  <a:pt x="610" y="445"/>
                </a:lnTo>
                <a:lnTo>
                  <a:pt x="622" y="466"/>
                </a:lnTo>
                <a:lnTo>
                  <a:pt x="610" y="466"/>
                </a:lnTo>
              </a:path>
            </a:pathLst>
          </a:custGeom>
          <a:solidFill>
            <a:srgbClr val="FCE6C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PE"/>
          </a:p>
        </p:txBody>
      </p:sp>
      <p:sp>
        <p:nvSpPr>
          <p:cNvPr id="81935" name="Freeform 15"/>
          <p:cNvSpPr>
            <a:spLocks/>
          </p:cNvSpPr>
          <p:nvPr/>
        </p:nvSpPr>
        <p:spPr bwMode="auto">
          <a:xfrm>
            <a:off x="2589213" y="3205163"/>
            <a:ext cx="2928937" cy="1544637"/>
          </a:xfrm>
          <a:custGeom>
            <a:avLst/>
            <a:gdLst>
              <a:gd name="T0" fmla="*/ 2147483646 w 1845"/>
              <a:gd name="T1" fmla="*/ 2147483646 h 973"/>
              <a:gd name="T2" fmla="*/ 2147483646 w 1845"/>
              <a:gd name="T3" fmla="*/ 2147483646 h 973"/>
              <a:gd name="T4" fmla="*/ 2147483646 w 1845"/>
              <a:gd name="T5" fmla="*/ 2147483646 h 973"/>
              <a:gd name="T6" fmla="*/ 2147483646 w 1845"/>
              <a:gd name="T7" fmla="*/ 2147483646 h 973"/>
              <a:gd name="T8" fmla="*/ 2147483646 w 1845"/>
              <a:gd name="T9" fmla="*/ 2147483646 h 973"/>
              <a:gd name="T10" fmla="*/ 2147483646 w 1845"/>
              <a:gd name="T11" fmla="*/ 2147483646 h 973"/>
              <a:gd name="T12" fmla="*/ 2147483646 w 1845"/>
              <a:gd name="T13" fmla="*/ 2147483646 h 973"/>
              <a:gd name="T14" fmla="*/ 2147483646 w 1845"/>
              <a:gd name="T15" fmla="*/ 2147483646 h 973"/>
              <a:gd name="T16" fmla="*/ 2147483646 w 1845"/>
              <a:gd name="T17" fmla="*/ 2147483646 h 973"/>
              <a:gd name="T18" fmla="*/ 2147483646 w 1845"/>
              <a:gd name="T19" fmla="*/ 2147483646 h 973"/>
              <a:gd name="T20" fmla="*/ 2147483646 w 1845"/>
              <a:gd name="T21" fmla="*/ 2147483646 h 973"/>
              <a:gd name="T22" fmla="*/ 2147483646 w 1845"/>
              <a:gd name="T23" fmla="*/ 2147483646 h 973"/>
              <a:gd name="T24" fmla="*/ 2147483646 w 1845"/>
              <a:gd name="T25" fmla="*/ 2147483646 h 973"/>
              <a:gd name="T26" fmla="*/ 2147483646 w 1845"/>
              <a:gd name="T27" fmla="*/ 2147483646 h 973"/>
              <a:gd name="T28" fmla="*/ 0 w 1845"/>
              <a:gd name="T29" fmla="*/ 2147483646 h 973"/>
              <a:gd name="T30" fmla="*/ 2147483646 w 1845"/>
              <a:gd name="T31" fmla="*/ 2147483646 h 973"/>
              <a:gd name="T32" fmla="*/ 2147483646 w 1845"/>
              <a:gd name="T33" fmla="*/ 2147483646 h 973"/>
              <a:gd name="T34" fmla="*/ 2147483646 w 1845"/>
              <a:gd name="T35" fmla="*/ 2147483646 h 973"/>
              <a:gd name="T36" fmla="*/ 2147483646 w 1845"/>
              <a:gd name="T37" fmla="*/ 2147483646 h 973"/>
              <a:gd name="T38" fmla="*/ 2147483646 w 1845"/>
              <a:gd name="T39" fmla="*/ 0 h 973"/>
              <a:gd name="T40" fmla="*/ 2147483646 w 1845"/>
              <a:gd name="T41" fmla="*/ 2147483646 h 973"/>
              <a:gd name="T42" fmla="*/ 2147483646 w 1845"/>
              <a:gd name="T43" fmla="*/ 2147483646 h 973"/>
              <a:gd name="T44" fmla="*/ 2147483646 w 1845"/>
              <a:gd name="T45" fmla="*/ 2147483646 h 973"/>
              <a:gd name="T46" fmla="*/ 2147483646 w 1845"/>
              <a:gd name="T47" fmla="*/ 2147483646 h 973"/>
              <a:gd name="T48" fmla="*/ 2147483646 w 1845"/>
              <a:gd name="T49" fmla="*/ 2147483646 h 973"/>
              <a:gd name="T50" fmla="*/ 2147483646 w 1845"/>
              <a:gd name="T51" fmla="*/ 2147483646 h 973"/>
              <a:gd name="T52" fmla="*/ 2147483646 w 1845"/>
              <a:gd name="T53" fmla="*/ 2147483646 h 973"/>
              <a:gd name="T54" fmla="*/ 2147483646 w 1845"/>
              <a:gd name="T55" fmla="*/ 2147483646 h 973"/>
              <a:gd name="T56" fmla="*/ 2147483646 w 1845"/>
              <a:gd name="T57" fmla="*/ 2147483646 h 973"/>
              <a:gd name="T58" fmla="*/ 2147483646 w 1845"/>
              <a:gd name="T59" fmla="*/ 2147483646 h 973"/>
              <a:gd name="T60" fmla="*/ 2147483646 w 1845"/>
              <a:gd name="T61" fmla="*/ 2147483646 h 973"/>
              <a:gd name="T62" fmla="*/ 2147483646 w 1845"/>
              <a:gd name="T63" fmla="*/ 2147483646 h 973"/>
              <a:gd name="T64" fmla="*/ 2147483646 w 1845"/>
              <a:gd name="T65" fmla="*/ 2147483646 h 973"/>
              <a:gd name="T66" fmla="*/ 2147483646 w 1845"/>
              <a:gd name="T67" fmla="*/ 2147483646 h 973"/>
              <a:gd name="T68" fmla="*/ 2147483646 w 1845"/>
              <a:gd name="T69" fmla="*/ 2147483646 h 973"/>
              <a:gd name="T70" fmla="*/ 2147483646 w 1845"/>
              <a:gd name="T71" fmla="*/ 2147483646 h 973"/>
              <a:gd name="T72" fmla="*/ 2147483646 w 1845"/>
              <a:gd name="T73" fmla="*/ 2147483646 h 973"/>
              <a:gd name="T74" fmla="*/ 2147483646 w 1845"/>
              <a:gd name="T75" fmla="*/ 2147483646 h 973"/>
              <a:gd name="T76" fmla="*/ 2147483646 w 1845"/>
              <a:gd name="T77" fmla="*/ 2147483646 h 973"/>
              <a:gd name="T78" fmla="*/ 2147483646 w 1845"/>
              <a:gd name="T79" fmla="*/ 2147483646 h 973"/>
              <a:gd name="T80" fmla="*/ 2147483646 w 1845"/>
              <a:gd name="T81" fmla="*/ 2147483646 h 973"/>
              <a:gd name="T82" fmla="*/ 2147483646 w 1845"/>
              <a:gd name="T83" fmla="*/ 2147483646 h 973"/>
              <a:gd name="T84" fmla="*/ 2147483646 w 1845"/>
              <a:gd name="T85" fmla="*/ 2147483646 h 973"/>
              <a:gd name="T86" fmla="*/ 2147483646 w 1845"/>
              <a:gd name="T87" fmla="*/ 2147483646 h 973"/>
              <a:gd name="T88" fmla="*/ 2147483646 w 1845"/>
              <a:gd name="T89" fmla="*/ 2147483646 h 973"/>
              <a:gd name="T90" fmla="*/ 2147483646 w 1845"/>
              <a:gd name="T91" fmla="*/ 2147483646 h 973"/>
              <a:gd name="T92" fmla="*/ 2147483646 w 1845"/>
              <a:gd name="T93" fmla="*/ 2147483646 h 973"/>
              <a:gd name="T94" fmla="*/ 2147483646 w 1845"/>
              <a:gd name="T95" fmla="*/ 2147483646 h 973"/>
              <a:gd name="T96" fmla="*/ 2147483646 w 1845"/>
              <a:gd name="T97" fmla="*/ 2147483646 h 973"/>
              <a:gd name="T98" fmla="*/ 2147483646 w 1845"/>
              <a:gd name="T99" fmla="*/ 2147483646 h 973"/>
              <a:gd name="T100" fmla="*/ 2147483646 w 1845"/>
              <a:gd name="T101" fmla="*/ 2147483646 h 973"/>
              <a:gd name="T102" fmla="*/ 2147483646 w 1845"/>
              <a:gd name="T103" fmla="*/ 2147483646 h 973"/>
              <a:gd name="T104" fmla="*/ 2147483646 w 1845"/>
              <a:gd name="T105" fmla="*/ 2147483646 h 973"/>
              <a:gd name="T106" fmla="*/ 2147483646 w 1845"/>
              <a:gd name="T107" fmla="*/ 2147483646 h 973"/>
              <a:gd name="T108" fmla="*/ 2147483646 w 1845"/>
              <a:gd name="T109" fmla="*/ 2147483646 h 973"/>
              <a:gd name="T110" fmla="*/ 2147483646 w 1845"/>
              <a:gd name="T111" fmla="*/ 2147483646 h 973"/>
              <a:gd name="T112" fmla="*/ 2147483646 w 1845"/>
              <a:gd name="T113" fmla="*/ 2147483646 h 973"/>
              <a:gd name="T114" fmla="*/ 2147483646 w 1845"/>
              <a:gd name="T115" fmla="*/ 2147483646 h 973"/>
              <a:gd name="T116" fmla="*/ 2147483646 w 1845"/>
              <a:gd name="T117" fmla="*/ 2147483646 h 973"/>
              <a:gd name="T118" fmla="*/ 2147483646 w 1845"/>
              <a:gd name="T119" fmla="*/ 2147483646 h 9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845"/>
              <a:gd name="T181" fmla="*/ 0 h 973"/>
              <a:gd name="T182" fmla="*/ 1845 w 1845"/>
              <a:gd name="T183" fmla="*/ 973 h 9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845" h="973">
                <a:moveTo>
                  <a:pt x="1795" y="951"/>
                </a:moveTo>
                <a:lnTo>
                  <a:pt x="1758" y="972"/>
                </a:lnTo>
                <a:lnTo>
                  <a:pt x="1429" y="879"/>
                </a:lnTo>
                <a:lnTo>
                  <a:pt x="1355" y="869"/>
                </a:lnTo>
                <a:lnTo>
                  <a:pt x="1307" y="858"/>
                </a:lnTo>
                <a:lnTo>
                  <a:pt x="1013" y="817"/>
                </a:lnTo>
                <a:lnTo>
                  <a:pt x="867" y="682"/>
                </a:lnTo>
                <a:lnTo>
                  <a:pt x="659" y="620"/>
                </a:lnTo>
                <a:lnTo>
                  <a:pt x="647" y="589"/>
                </a:lnTo>
                <a:lnTo>
                  <a:pt x="635" y="569"/>
                </a:lnTo>
                <a:lnTo>
                  <a:pt x="623" y="538"/>
                </a:lnTo>
                <a:lnTo>
                  <a:pt x="488" y="496"/>
                </a:lnTo>
                <a:lnTo>
                  <a:pt x="464" y="507"/>
                </a:lnTo>
                <a:lnTo>
                  <a:pt x="403" y="507"/>
                </a:lnTo>
                <a:lnTo>
                  <a:pt x="256" y="465"/>
                </a:lnTo>
                <a:lnTo>
                  <a:pt x="220" y="465"/>
                </a:lnTo>
                <a:lnTo>
                  <a:pt x="195" y="445"/>
                </a:lnTo>
                <a:lnTo>
                  <a:pt x="171" y="424"/>
                </a:lnTo>
                <a:lnTo>
                  <a:pt x="171" y="383"/>
                </a:lnTo>
                <a:lnTo>
                  <a:pt x="146" y="372"/>
                </a:lnTo>
                <a:lnTo>
                  <a:pt x="134" y="341"/>
                </a:lnTo>
                <a:lnTo>
                  <a:pt x="134" y="310"/>
                </a:lnTo>
                <a:lnTo>
                  <a:pt x="134" y="289"/>
                </a:lnTo>
                <a:lnTo>
                  <a:pt x="122" y="269"/>
                </a:lnTo>
                <a:lnTo>
                  <a:pt x="110" y="248"/>
                </a:lnTo>
                <a:lnTo>
                  <a:pt x="110" y="227"/>
                </a:lnTo>
                <a:lnTo>
                  <a:pt x="61" y="217"/>
                </a:lnTo>
                <a:lnTo>
                  <a:pt x="24" y="207"/>
                </a:lnTo>
                <a:lnTo>
                  <a:pt x="0" y="176"/>
                </a:lnTo>
                <a:lnTo>
                  <a:pt x="0" y="145"/>
                </a:lnTo>
                <a:lnTo>
                  <a:pt x="0" y="114"/>
                </a:lnTo>
                <a:lnTo>
                  <a:pt x="24" y="103"/>
                </a:lnTo>
                <a:lnTo>
                  <a:pt x="49" y="83"/>
                </a:lnTo>
                <a:lnTo>
                  <a:pt x="85" y="72"/>
                </a:lnTo>
                <a:lnTo>
                  <a:pt x="122" y="72"/>
                </a:lnTo>
                <a:lnTo>
                  <a:pt x="232" y="103"/>
                </a:lnTo>
                <a:lnTo>
                  <a:pt x="146" y="41"/>
                </a:lnTo>
                <a:lnTo>
                  <a:pt x="158" y="10"/>
                </a:lnTo>
                <a:lnTo>
                  <a:pt x="183" y="0"/>
                </a:lnTo>
                <a:lnTo>
                  <a:pt x="207" y="0"/>
                </a:lnTo>
                <a:lnTo>
                  <a:pt x="281" y="21"/>
                </a:lnTo>
                <a:lnTo>
                  <a:pt x="317" y="21"/>
                </a:lnTo>
                <a:lnTo>
                  <a:pt x="342" y="21"/>
                </a:lnTo>
                <a:lnTo>
                  <a:pt x="378" y="31"/>
                </a:lnTo>
                <a:lnTo>
                  <a:pt x="415" y="41"/>
                </a:lnTo>
                <a:lnTo>
                  <a:pt x="464" y="41"/>
                </a:lnTo>
                <a:lnTo>
                  <a:pt x="500" y="62"/>
                </a:lnTo>
                <a:lnTo>
                  <a:pt x="537" y="72"/>
                </a:lnTo>
                <a:lnTo>
                  <a:pt x="623" y="134"/>
                </a:lnTo>
                <a:lnTo>
                  <a:pt x="647" y="155"/>
                </a:lnTo>
                <a:lnTo>
                  <a:pt x="671" y="186"/>
                </a:lnTo>
                <a:lnTo>
                  <a:pt x="696" y="207"/>
                </a:lnTo>
                <a:lnTo>
                  <a:pt x="989" y="279"/>
                </a:lnTo>
                <a:lnTo>
                  <a:pt x="1050" y="269"/>
                </a:lnTo>
                <a:lnTo>
                  <a:pt x="1307" y="279"/>
                </a:lnTo>
                <a:lnTo>
                  <a:pt x="1355" y="279"/>
                </a:lnTo>
                <a:lnTo>
                  <a:pt x="1416" y="289"/>
                </a:lnTo>
                <a:lnTo>
                  <a:pt x="1551" y="320"/>
                </a:lnTo>
                <a:lnTo>
                  <a:pt x="1575" y="279"/>
                </a:lnTo>
                <a:lnTo>
                  <a:pt x="1453" y="238"/>
                </a:lnTo>
                <a:lnTo>
                  <a:pt x="1429" y="217"/>
                </a:lnTo>
                <a:lnTo>
                  <a:pt x="1429" y="196"/>
                </a:lnTo>
                <a:lnTo>
                  <a:pt x="1355" y="176"/>
                </a:lnTo>
                <a:lnTo>
                  <a:pt x="1355" y="134"/>
                </a:lnTo>
                <a:lnTo>
                  <a:pt x="1453" y="165"/>
                </a:lnTo>
                <a:lnTo>
                  <a:pt x="1465" y="186"/>
                </a:lnTo>
                <a:lnTo>
                  <a:pt x="1465" y="196"/>
                </a:lnTo>
                <a:lnTo>
                  <a:pt x="1478" y="217"/>
                </a:lnTo>
                <a:lnTo>
                  <a:pt x="1636" y="269"/>
                </a:lnTo>
                <a:lnTo>
                  <a:pt x="1563" y="362"/>
                </a:lnTo>
                <a:lnTo>
                  <a:pt x="1404" y="320"/>
                </a:lnTo>
                <a:lnTo>
                  <a:pt x="1062" y="300"/>
                </a:lnTo>
                <a:lnTo>
                  <a:pt x="989" y="320"/>
                </a:lnTo>
                <a:lnTo>
                  <a:pt x="769" y="269"/>
                </a:lnTo>
                <a:lnTo>
                  <a:pt x="659" y="238"/>
                </a:lnTo>
                <a:lnTo>
                  <a:pt x="647" y="217"/>
                </a:lnTo>
                <a:lnTo>
                  <a:pt x="623" y="186"/>
                </a:lnTo>
                <a:lnTo>
                  <a:pt x="598" y="165"/>
                </a:lnTo>
                <a:lnTo>
                  <a:pt x="513" y="114"/>
                </a:lnTo>
                <a:lnTo>
                  <a:pt x="488" y="93"/>
                </a:lnTo>
                <a:lnTo>
                  <a:pt x="464" y="83"/>
                </a:lnTo>
                <a:lnTo>
                  <a:pt x="403" y="83"/>
                </a:lnTo>
                <a:lnTo>
                  <a:pt x="378" y="72"/>
                </a:lnTo>
                <a:lnTo>
                  <a:pt x="342" y="62"/>
                </a:lnTo>
                <a:lnTo>
                  <a:pt x="305" y="52"/>
                </a:lnTo>
                <a:lnTo>
                  <a:pt x="268" y="52"/>
                </a:lnTo>
                <a:lnTo>
                  <a:pt x="220" y="41"/>
                </a:lnTo>
                <a:lnTo>
                  <a:pt x="195" y="41"/>
                </a:lnTo>
                <a:lnTo>
                  <a:pt x="183" y="62"/>
                </a:lnTo>
                <a:lnTo>
                  <a:pt x="232" y="103"/>
                </a:lnTo>
                <a:lnTo>
                  <a:pt x="134" y="103"/>
                </a:lnTo>
                <a:lnTo>
                  <a:pt x="85" y="114"/>
                </a:lnTo>
                <a:lnTo>
                  <a:pt x="61" y="124"/>
                </a:lnTo>
                <a:lnTo>
                  <a:pt x="49" y="145"/>
                </a:lnTo>
                <a:lnTo>
                  <a:pt x="49" y="176"/>
                </a:lnTo>
                <a:lnTo>
                  <a:pt x="73" y="186"/>
                </a:lnTo>
                <a:lnTo>
                  <a:pt x="158" y="196"/>
                </a:lnTo>
                <a:lnTo>
                  <a:pt x="146" y="217"/>
                </a:lnTo>
                <a:lnTo>
                  <a:pt x="146" y="238"/>
                </a:lnTo>
                <a:lnTo>
                  <a:pt x="171" y="269"/>
                </a:lnTo>
                <a:lnTo>
                  <a:pt x="183" y="289"/>
                </a:lnTo>
                <a:lnTo>
                  <a:pt x="171" y="310"/>
                </a:lnTo>
                <a:lnTo>
                  <a:pt x="171" y="331"/>
                </a:lnTo>
                <a:lnTo>
                  <a:pt x="195" y="352"/>
                </a:lnTo>
                <a:lnTo>
                  <a:pt x="207" y="372"/>
                </a:lnTo>
                <a:lnTo>
                  <a:pt x="220" y="403"/>
                </a:lnTo>
                <a:lnTo>
                  <a:pt x="244" y="424"/>
                </a:lnTo>
                <a:lnTo>
                  <a:pt x="415" y="465"/>
                </a:lnTo>
                <a:lnTo>
                  <a:pt x="452" y="465"/>
                </a:lnTo>
                <a:lnTo>
                  <a:pt x="488" y="455"/>
                </a:lnTo>
                <a:lnTo>
                  <a:pt x="659" y="507"/>
                </a:lnTo>
                <a:lnTo>
                  <a:pt x="671" y="548"/>
                </a:lnTo>
                <a:lnTo>
                  <a:pt x="684" y="569"/>
                </a:lnTo>
                <a:lnTo>
                  <a:pt x="684" y="589"/>
                </a:lnTo>
                <a:lnTo>
                  <a:pt x="903" y="651"/>
                </a:lnTo>
                <a:lnTo>
                  <a:pt x="1038" y="786"/>
                </a:lnTo>
                <a:lnTo>
                  <a:pt x="1441" y="838"/>
                </a:lnTo>
                <a:lnTo>
                  <a:pt x="1758" y="931"/>
                </a:lnTo>
                <a:lnTo>
                  <a:pt x="1844" y="879"/>
                </a:lnTo>
                <a:lnTo>
                  <a:pt x="1795" y="951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PE"/>
          </a:p>
        </p:txBody>
      </p:sp>
      <p:sp>
        <p:nvSpPr>
          <p:cNvPr id="81936" name="Freeform 16"/>
          <p:cNvSpPr>
            <a:spLocks/>
          </p:cNvSpPr>
          <p:nvPr/>
        </p:nvSpPr>
        <p:spPr bwMode="auto">
          <a:xfrm>
            <a:off x="1600200" y="2301875"/>
            <a:ext cx="1358900" cy="1068388"/>
          </a:xfrm>
          <a:custGeom>
            <a:avLst/>
            <a:gdLst>
              <a:gd name="T0" fmla="*/ 2147483646 w 856"/>
              <a:gd name="T1" fmla="*/ 2147483646 h 673"/>
              <a:gd name="T2" fmla="*/ 0 w 856"/>
              <a:gd name="T3" fmla="*/ 2147483646 h 673"/>
              <a:gd name="T4" fmla="*/ 2147483646 w 856"/>
              <a:gd name="T5" fmla="*/ 0 h 673"/>
              <a:gd name="T6" fmla="*/ 2147483646 w 856"/>
              <a:gd name="T7" fmla="*/ 2147483646 h 673"/>
              <a:gd name="T8" fmla="*/ 2147483646 w 856"/>
              <a:gd name="T9" fmla="*/ 2147483646 h 673"/>
              <a:gd name="T10" fmla="*/ 2147483646 w 856"/>
              <a:gd name="T11" fmla="*/ 2147483646 h 6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56"/>
              <a:gd name="T19" fmla="*/ 0 h 673"/>
              <a:gd name="T20" fmla="*/ 856 w 856"/>
              <a:gd name="T21" fmla="*/ 673 h 6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56" h="673">
                <a:moveTo>
                  <a:pt x="745" y="641"/>
                </a:moveTo>
                <a:lnTo>
                  <a:pt x="0" y="11"/>
                </a:lnTo>
                <a:lnTo>
                  <a:pt x="12" y="0"/>
                </a:lnTo>
                <a:lnTo>
                  <a:pt x="769" y="610"/>
                </a:lnTo>
                <a:lnTo>
                  <a:pt x="855" y="672"/>
                </a:lnTo>
                <a:lnTo>
                  <a:pt x="745" y="641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PE"/>
          </a:p>
        </p:txBody>
      </p:sp>
      <p:sp>
        <p:nvSpPr>
          <p:cNvPr id="81937" name="Freeform 17"/>
          <p:cNvSpPr>
            <a:spLocks/>
          </p:cNvSpPr>
          <p:nvPr/>
        </p:nvSpPr>
        <p:spPr bwMode="auto">
          <a:xfrm>
            <a:off x="4352925" y="2794000"/>
            <a:ext cx="815975" cy="723900"/>
          </a:xfrm>
          <a:custGeom>
            <a:avLst/>
            <a:gdLst>
              <a:gd name="T0" fmla="*/ 2147483646 w 514"/>
              <a:gd name="T1" fmla="*/ 2147483646 h 456"/>
              <a:gd name="T2" fmla="*/ 2147483646 w 514"/>
              <a:gd name="T3" fmla="*/ 2147483646 h 456"/>
              <a:gd name="T4" fmla="*/ 2147483646 w 514"/>
              <a:gd name="T5" fmla="*/ 2147483646 h 456"/>
              <a:gd name="T6" fmla="*/ 2147483646 w 514"/>
              <a:gd name="T7" fmla="*/ 2147483646 h 456"/>
              <a:gd name="T8" fmla="*/ 2147483646 w 514"/>
              <a:gd name="T9" fmla="*/ 2147483646 h 456"/>
              <a:gd name="T10" fmla="*/ 2147483646 w 514"/>
              <a:gd name="T11" fmla="*/ 2147483646 h 456"/>
              <a:gd name="T12" fmla="*/ 2147483646 w 514"/>
              <a:gd name="T13" fmla="*/ 2147483646 h 456"/>
              <a:gd name="T14" fmla="*/ 2147483646 w 514"/>
              <a:gd name="T15" fmla="*/ 2147483646 h 456"/>
              <a:gd name="T16" fmla="*/ 2147483646 w 514"/>
              <a:gd name="T17" fmla="*/ 2147483646 h 456"/>
              <a:gd name="T18" fmla="*/ 2147483646 w 514"/>
              <a:gd name="T19" fmla="*/ 2147483646 h 456"/>
              <a:gd name="T20" fmla="*/ 2147483646 w 514"/>
              <a:gd name="T21" fmla="*/ 2147483646 h 456"/>
              <a:gd name="T22" fmla="*/ 2147483646 w 514"/>
              <a:gd name="T23" fmla="*/ 2147483646 h 456"/>
              <a:gd name="T24" fmla="*/ 2147483646 w 514"/>
              <a:gd name="T25" fmla="*/ 2147483646 h 456"/>
              <a:gd name="T26" fmla="*/ 2147483646 w 514"/>
              <a:gd name="T27" fmla="*/ 2147483646 h 456"/>
              <a:gd name="T28" fmla="*/ 2147483646 w 514"/>
              <a:gd name="T29" fmla="*/ 2147483646 h 456"/>
              <a:gd name="T30" fmla="*/ 2147483646 w 514"/>
              <a:gd name="T31" fmla="*/ 2147483646 h 456"/>
              <a:gd name="T32" fmla="*/ 2147483646 w 514"/>
              <a:gd name="T33" fmla="*/ 2147483646 h 456"/>
              <a:gd name="T34" fmla="*/ 2147483646 w 514"/>
              <a:gd name="T35" fmla="*/ 2147483646 h 456"/>
              <a:gd name="T36" fmla="*/ 2147483646 w 514"/>
              <a:gd name="T37" fmla="*/ 2147483646 h 456"/>
              <a:gd name="T38" fmla="*/ 2147483646 w 514"/>
              <a:gd name="T39" fmla="*/ 0 h 456"/>
              <a:gd name="T40" fmla="*/ 2147483646 w 514"/>
              <a:gd name="T41" fmla="*/ 0 h 456"/>
              <a:gd name="T42" fmla="*/ 0 w 514"/>
              <a:gd name="T43" fmla="*/ 0 h 456"/>
              <a:gd name="T44" fmla="*/ 0 w 514"/>
              <a:gd name="T45" fmla="*/ 2147483646 h 456"/>
              <a:gd name="T46" fmla="*/ 0 w 514"/>
              <a:gd name="T47" fmla="*/ 2147483646 h 456"/>
              <a:gd name="T48" fmla="*/ 2147483646 w 514"/>
              <a:gd name="T49" fmla="*/ 2147483646 h 456"/>
              <a:gd name="T50" fmla="*/ 2147483646 w 514"/>
              <a:gd name="T51" fmla="*/ 2147483646 h 456"/>
              <a:gd name="T52" fmla="*/ 2147483646 w 514"/>
              <a:gd name="T53" fmla="*/ 2147483646 h 456"/>
              <a:gd name="T54" fmla="*/ 2147483646 w 514"/>
              <a:gd name="T55" fmla="*/ 2147483646 h 456"/>
              <a:gd name="T56" fmla="*/ 2147483646 w 514"/>
              <a:gd name="T57" fmla="*/ 2147483646 h 456"/>
              <a:gd name="T58" fmla="*/ 2147483646 w 514"/>
              <a:gd name="T59" fmla="*/ 2147483646 h 456"/>
              <a:gd name="T60" fmla="*/ 2147483646 w 514"/>
              <a:gd name="T61" fmla="*/ 2147483646 h 456"/>
              <a:gd name="T62" fmla="*/ 2147483646 w 514"/>
              <a:gd name="T63" fmla="*/ 2147483646 h 456"/>
              <a:gd name="T64" fmla="*/ 2147483646 w 514"/>
              <a:gd name="T65" fmla="*/ 2147483646 h 456"/>
              <a:gd name="T66" fmla="*/ 2147483646 w 514"/>
              <a:gd name="T67" fmla="*/ 2147483646 h 456"/>
              <a:gd name="T68" fmla="*/ 2147483646 w 514"/>
              <a:gd name="T69" fmla="*/ 2147483646 h 456"/>
              <a:gd name="T70" fmla="*/ 2147483646 w 514"/>
              <a:gd name="T71" fmla="*/ 2147483646 h 456"/>
              <a:gd name="T72" fmla="*/ 2147483646 w 514"/>
              <a:gd name="T73" fmla="*/ 2147483646 h 456"/>
              <a:gd name="T74" fmla="*/ 2147483646 w 514"/>
              <a:gd name="T75" fmla="*/ 2147483646 h 456"/>
              <a:gd name="T76" fmla="*/ 2147483646 w 514"/>
              <a:gd name="T77" fmla="*/ 2147483646 h 456"/>
              <a:gd name="T78" fmla="*/ 2147483646 w 514"/>
              <a:gd name="T79" fmla="*/ 2147483646 h 45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14"/>
              <a:gd name="T121" fmla="*/ 0 h 456"/>
              <a:gd name="T122" fmla="*/ 514 w 514"/>
              <a:gd name="T123" fmla="*/ 456 h 45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14" h="456">
                <a:moveTo>
                  <a:pt x="440" y="455"/>
                </a:moveTo>
                <a:lnTo>
                  <a:pt x="452" y="435"/>
                </a:lnTo>
                <a:lnTo>
                  <a:pt x="464" y="414"/>
                </a:lnTo>
                <a:lnTo>
                  <a:pt x="489" y="393"/>
                </a:lnTo>
                <a:lnTo>
                  <a:pt x="489" y="373"/>
                </a:lnTo>
                <a:lnTo>
                  <a:pt x="501" y="352"/>
                </a:lnTo>
                <a:lnTo>
                  <a:pt x="513" y="321"/>
                </a:lnTo>
                <a:lnTo>
                  <a:pt x="513" y="300"/>
                </a:lnTo>
                <a:lnTo>
                  <a:pt x="501" y="280"/>
                </a:lnTo>
                <a:lnTo>
                  <a:pt x="489" y="259"/>
                </a:lnTo>
                <a:lnTo>
                  <a:pt x="391" y="207"/>
                </a:lnTo>
                <a:lnTo>
                  <a:pt x="281" y="42"/>
                </a:lnTo>
                <a:lnTo>
                  <a:pt x="269" y="31"/>
                </a:lnTo>
                <a:lnTo>
                  <a:pt x="244" y="21"/>
                </a:lnTo>
                <a:lnTo>
                  <a:pt x="244" y="73"/>
                </a:lnTo>
                <a:lnTo>
                  <a:pt x="147" y="21"/>
                </a:lnTo>
                <a:lnTo>
                  <a:pt x="134" y="11"/>
                </a:lnTo>
                <a:lnTo>
                  <a:pt x="110" y="11"/>
                </a:lnTo>
                <a:lnTo>
                  <a:pt x="73" y="11"/>
                </a:lnTo>
                <a:lnTo>
                  <a:pt x="37" y="0"/>
                </a:lnTo>
                <a:lnTo>
                  <a:pt x="12" y="0"/>
                </a:lnTo>
                <a:lnTo>
                  <a:pt x="0" y="0"/>
                </a:lnTo>
                <a:lnTo>
                  <a:pt x="0" y="11"/>
                </a:lnTo>
                <a:lnTo>
                  <a:pt x="0" y="31"/>
                </a:lnTo>
                <a:lnTo>
                  <a:pt x="25" y="52"/>
                </a:lnTo>
                <a:lnTo>
                  <a:pt x="49" y="62"/>
                </a:lnTo>
                <a:lnTo>
                  <a:pt x="73" y="73"/>
                </a:lnTo>
                <a:lnTo>
                  <a:pt x="98" y="83"/>
                </a:lnTo>
                <a:lnTo>
                  <a:pt x="122" y="93"/>
                </a:lnTo>
                <a:lnTo>
                  <a:pt x="147" y="104"/>
                </a:lnTo>
                <a:lnTo>
                  <a:pt x="147" y="135"/>
                </a:lnTo>
                <a:lnTo>
                  <a:pt x="159" y="156"/>
                </a:lnTo>
                <a:lnTo>
                  <a:pt x="171" y="187"/>
                </a:lnTo>
                <a:lnTo>
                  <a:pt x="183" y="207"/>
                </a:lnTo>
                <a:lnTo>
                  <a:pt x="196" y="238"/>
                </a:lnTo>
                <a:lnTo>
                  <a:pt x="220" y="249"/>
                </a:lnTo>
                <a:lnTo>
                  <a:pt x="244" y="280"/>
                </a:lnTo>
                <a:lnTo>
                  <a:pt x="244" y="393"/>
                </a:lnTo>
                <a:lnTo>
                  <a:pt x="342" y="424"/>
                </a:lnTo>
                <a:lnTo>
                  <a:pt x="440" y="455"/>
                </a:lnTo>
              </a:path>
            </a:pathLst>
          </a:custGeom>
          <a:solidFill>
            <a:srgbClr val="FCE6C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PE"/>
          </a:p>
        </p:txBody>
      </p:sp>
      <p:sp>
        <p:nvSpPr>
          <p:cNvPr id="81938" name="Freeform 18"/>
          <p:cNvSpPr>
            <a:spLocks/>
          </p:cNvSpPr>
          <p:nvPr/>
        </p:nvSpPr>
        <p:spPr bwMode="auto">
          <a:xfrm>
            <a:off x="4895850" y="3467100"/>
            <a:ext cx="157163" cy="84138"/>
          </a:xfrm>
          <a:custGeom>
            <a:avLst/>
            <a:gdLst>
              <a:gd name="T0" fmla="*/ 0 w 99"/>
              <a:gd name="T1" fmla="*/ 0 h 53"/>
              <a:gd name="T2" fmla="*/ 2147483646 w 99"/>
              <a:gd name="T3" fmla="*/ 2147483646 h 53"/>
              <a:gd name="T4" fmla="*/ 2147483646 w 99"/>
              <a:gd name="T5" fmla="*/ 2147483646 h 53"/>
              <a:gd name="T6" fmla="*/ 2147483646 w 99"/>
              <a:gd name="T7" fmla="*/ 2147483646 h 53"/>
              <a:gd name="T8" fmla="*/ 2147483646 w 99"/>
              <a:gd name="T9" fmla="*/ 2147483646 h 53"/>
              <a:gd name="T10" fmla="*/ 2147483646 w 99"/>
              <a:gd name="T11" fmla="*/ 2147483646 h 53"/>
              <a:gd name="T12" fmla="*/ 2147483646 w 99"/>
              <a:gd name="T13" fmla="*/ 2147483646 h 53"/>
              <a:gd name="T14" fmla="*/ 2147483646 w 99"/>
              <a:gd name="T15" fmla="*/ 2147483646 h 53"/>
              <a:gd name="T16" fmla="*/ 0 w 99"/>
              <a:gd name="T17" fmla="*/ 0 h 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9"/>
              <a:gd name="T28" fmla="*/ 0 h 53"/>
              <a:gd name="T29" fmla="*/ 99 w 99"/>
              <a:gd name="T30" fmla="*/ 53 h 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9" h="53">
                <a:moveTo>
                  <a:pt x="0" y="0"/>
                </a:moveTo>
                <a:lnTo>
                  <a:pt x="12" y="21"/>
                </a:lnTo>
                <a:lnTo>
                  <a:pt x="12" y="31"/>
                </a:lnTo>
                <a:lnTo>
                  <a:pt x="25" y="52"/>
                </a:lnTo>
                <a:lnTo>
                  <a:pt x="49" y="52"/>
                </a:lnTo>
                <a:lnTo>
                  <a:pt x="61" y="42"/>
                </a:lnTo>
                <a:lnTo>
                  <a:pt x="73" y="31"/>
                </a:lnTo>
                <a:lnTo>
                  <a:pt x="98" y="31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81939" name="Freeform 19"/>
          <p:cNvSpPr>
            <a:spLocks/>
          </p:cNvSpPr>
          <p:nvPr/>
        </p:nvSpPr>
        <p:spPr bwMode="auto">
          <a:xfrm>
            <a:off x="4275138" y="2728913"/>
            <a:ext cx="466725" cy="920750"/>
          </a:xfrm>
          <a:custGeom>
            <a:avLst/>
            <a:gdLst>
              <a:gd name="T0" fmla="*/ 2147483646 w 294"/>
              <a:gd name="T1" fmla="*/ 2147483646 h 580"/>
              <a:gd name="T2" fmla="*/ 2147483646 w 294"/>
              <a:gd name="T3" fmla="*/ 2147483646 h 580"/>
              <a:gd name="T4" fmla="*/ 2147483646 w 294"/>
              <a:gd name="T5" fmla="*/ 2147483646 h 580"/>
              <a:gd name="T6" fmla="*/ 2147483646 w 294"/>
              <a:gd name="T7" fmla="*/ 2147483646 h 580"/>
              <a:gd name="T8" fmla="*/ 2147483646 w 294"/>
              <a:gd name="T9" fmla="*/ 2147483646 h 580"/>
              <a:gd name="T10" fmla="*/ 2147483646 w 294"/>
              <a:gd name="T11" fmla="*/ 2147483646 h 580"/>
              <a:gd name="T12" fmla="*/ 2147483646 w 294"/>
              <a:gd name="T13" fmla="*/ 2147483646 h 580"/>
              <a:gd name="T14" fmla="*/ 2147483646 w 294"/>
              <a:gd name="T15" fmla="*/ 2147483646 h 580"/>
              <a:gd name="T16" fmla="*/ 2147483646 w 294"/>
              <a:gd name="T17" fmla="*/ 2147483646 h 580"/>
              <a:gd name="T18" fmla="*/ 2147483646 w 294"/>
              <a:gd name="T19" fmla="*/ 2147483646 h 580"/>
              <a:gd name="T20" fmla="*/ 2147483646 w 294"/>
              <a:gd name="T21" fmla="*/ 2147483646 h 580"/>
              <a:gd name="T22" fmla="*/ 2147483646 w 294"/>
              <a:gd name="T23" fmla="*/ 2147483646 h 580"/>
              <a:gd name="T24" fmla="*/ 2147483646 w 294"/>
              <a:gd name="T25" fmla="*/ 2147483646 h 580"/>
              <a:gd name="T26" fmla="*/ 2147483646 w 294"/>
              <a:gd name="T27" fmla="*/ 2147483646 h 580"/>
              <a:gd name="T28" fmla="*/ 2147483646 w 294"/>
              <a:gd name="T29" fmla="*/ 2147483646 h 580"/>
              <a:gd name="T30" fmla="*/ 2147483646 w 294"/>
              <a:gd name="T31" fmla="*/ 2147483646 h 580"/>
              <a:gd name="T32" fmla="*/ 2147483646 w 294"/>
              <a:gd name="T33" fmla="*/ 2147483646 h 580"/>
              <a:gd name="T34" fmla="*/ 2147483646 w 294"/>
              <a:gd name="T35" fmla="*/ 2147483646 h 580"/>
              <a:gd name="T36" fmla="*/ 2147483646 w 294"/>
              <a:gd name="T37" fmla="*/ 2147483646 h 580"/>
              <a:gd name="T38" fmla="*/ 2147483646 w 294"/>
              <a:gd name="T39" fmla="*/ 2147483646 h 580"/>
              <a:gd name="T40" fmla="*/ 2147483646 w 294"/>
              <a:gd name="T41" fmla="*/ 2147483646 h 580"/>
              <a:gd name="T42" fmla="*/ 2147483646 w 294"/>
              <a:gd name="T43" fmla="*/ 2147483646 h 580"/>
              <a:gd name="T44" fmla="*/ 2147483646 w 294"/>
              <a:gd name="T45" fmla="*/ 2147483646 h 580"/>
              <a:gd name="T46" fmla="*/ 2147483646 w 294"/>
              <a:gd name="T47" fmla="*/ 2147483646 h 580"/>
              <a:gd name="T48" fmla="*/ 2147483646 w 294"/>
              <a:gd name="T49" fmla="*/ 2147483646 h 580"/>
              <a:gd name="T50" fmla="*/ 2147483646 w 294"/>
              <a:gd name="T51" fmla="*/ 2147483646 h 580"/>
              <a:gd name="T52" fmla="*/ 2147483646 w 294"/>
              <a:gd name="T53" fmla="*/ 2147483646 h 580"/>
              <a:gd name="T54" fmla="*/ 2147483646 w 294"/>
              <a:gd name="T55" fmla="*/ 2147483646 h 580"/>
              <a:gd name="T56" fmla="*/ 2147483646 w 294"/>
              <a:gd name="T57" fmla="*/ 2147483646 h 580"/>
              <a:gd name="T58" fmla="*/ 2147483646 w 294"/>
              <a:gd name="T59" fmla="*/ 2147483646 h 580"/>
              <a:gd name="T60" fmla="*/ 2147483646 w 294"/>
              <a:gd name="T61" fmla="*/ 2147483646 h 580"/>
              <a:gd name="T62" fmla="*/ 2147483646 w 294"/>
              <a:gd name="T63" fmla="*/ 2147483646 h 580"/>
              <a:gd name="T64" fmla="*/ 2147483646 w 294"/>
              <a:gd name="T65" fmla="*/ 2147483646 h 580"/>
              <a:gd name="T66" fmla="*/ 2147483646 w 294"/>
              <a:gd name="T67" fmla="*/ 2147483646 h 580"/>
              <a:gd name="T68" fmla="*/ 2147483646 w 294"/>
              <a:gd name="T69" fmla="*/ 2147483646 h 580"/>
              <a:gd name="T70" fmla="*/ 2147483646 w 294"/>
              <a:gd name="T71" fmla="*/ 2147483646 h 580"/>
              <a:gd name="T72" fmla="*/ 2147483646 w 294"/>
              <a:gd name="T73" fmla="*/ 2147483646 h 580"/>
              <a:gd name="T74" fmla="*/ 0 w 294"/>
              <a:gd name="T75" fmla="*/ 2147483646 h 580"/>
              <a:gd name="T76" fmla="*/ 0 w 294"/>
              <a:gd name="T77" fmla="*/ 2147483646 h 580"/>
              <a:gd name="T78" fmla="*/ 2147483646 w 294"/>
              <a:gd name="T79" fmla="*/ 2147483646 h 580"/>
              <a:gd name="T80" fmla="*/ 2147483646 w 294"/>
              <a:gd name="T81" fmla="*/ 0 h 580"/>
              <a:gd name="T82" fmla="*/ 2147483646 w 294"/>
              <a:gd name="T83" fmla="*/ 0 h 580"/>
              <a:gd name="T84" fmla="*/ 2147483646 w 294"/>
              <a:gd name="T85" fmla="*/ 2147483646 h 580"/>
              <a:gd name="T86" fmla="*/ 2147483646 w 294"/>
              <a:gd name="T87" fmla="*/ 2147483646 h 580"/>
              <a:gd name="T88" fmla="*/ 2147483646 w 294"/>
              <a:gd name="T89" fmla="*/ 2147483646 h 580"/>
              <a:gd name="T90" fmla="*/ 2147483646 w 294"/>
              <a:gd name="T91" fmla="*/ 2147483646 h 580"/>
              <a:gd name="T92" fmla="*/ 2147483646 w 294"/>
              <a:gd name="T93" fmla="*/ 2147483646 h 580"/>
              <a:gd name="T94" fmla="*/ 2147483646 w 294"/>
              <a:gd name="T95" fmla="*/ 2147483646 h 5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94"/>
              <a:gd name="T145" fmla="*/ 0 h 580"/>
              <a:gd name="T146" fmla="*/ 294 w 294"/>
              <a:gd name="T147" fmla="*/ 580 h 58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94" h="580">
                <a:moveTo>
                  <a:pt x="293" y="62"/>
                </a:moveTo>
                <a:lnTo>
                  <a:pt x="293" y="114"/>
                </a:lnTo>
                <a:lnTo>
                  <a:pt x="196" y="62"/>
                </a:lnTo>
                <a:lnTo>
                  <a:pt x="183" y="52"/>
                </a:lnTo>
                <a:lnTo>
                  <a:pt x="159" y="52"/>
                </a:lnTo>
                <a:lnTo>
                  <a:pt x="122" y="52"/>
                </a:lnTo>
                <a:lnTo>
                  <a:pt x="86" y="41"/>
                </a:lnTo>
                <a:lnTo>
                  <a:pt x="61" y="41"/>
                </a:lnTo>
                <a:lnTo>
                  <a:pt x="49" y="41"/>
                </a:lnTo>
                <a:lnTo>
                  <a:pt x="49" y="52"/>
                </a:lnTo>
                <a:lnTo>
                  <a:pt x="49" y="72"/>
                </a:lnTo>
                <a:lnTo>
                  <a:pt x="74" y="93"/>
                </a:lnTo>
                <a:lnTo>
                  <a:pt x="98" y="103"/>
                </a:lnTo>
                <a:lnTo>
                  <a:pt x="122" y="114"/>
                </a:lnTo>
                <a:lnTo>
                  <a:pt x="147" y="124"/>
                </a:lnTo>
                <a:lnTo>
                  <a:pt x="171" y="134"/>
                </a:lnTo>
                <a:lnTo>
                  <a:pt x="196" y="145"/>
                </a:lnTo>
                <a:lnTo>
                  <a:pt x="196" y="176"/>
                </a:lnTo>
                <a:lnTo>
                  <a:pt x="208" y="197"/>
                </a:lnTo>
                <a:lnTo>
                  <a:pt x="220" y="228"/>
                </a:lnTo>
                <a:lnTo>
                  <a:pt x="232" y="248"/>
                </a:lnTo>
                <a:lnTo>
                  <a:pt x="245" y="279"/>
                </a:lnTo>
                <a:lnTo>
                  <a:pt x="269" y="290"/>
                </a:lnTo>
                <a:lnTo>
                  <a:pt x="293" y="321"/>
                </a:lnTo>
                <a:lnTo>
                  <a:pt x="293" y="579"/>
                </a:lnTo>
                <a:lnTo>
                  <a:pt x="245" y="579"/>
                </a:lnTo>
                <a:lnTo>
                  <a:pt x="245" y="331"/>
                </a:lnTo>
                <a:lnTo>
                  <a:pt x="220" y="310"/>
                </a:lnTo>
                <a:lnTo>
                  <a:pt x="196" y="279"/>
                </a:lnTo>
                <a:lnTo>
                  <a:pt x="183" y="259"/>
                </a:lnTo>
                <a:lnTo>
                  <a:pt x="171" y="217"/>
                </a:lnTo>
                <a:lnTo>
                  <a:pt x="171" y="197"/>
                </a:lnTo>
                <a:lnTo>
                  <a:pt x="159" y="176"/>
                </a:lnTo>
                <a:lnTo>
                  <a:pt x="122" y="155"/>
                </a:lnTo>
                <a:lnTo>
                  <a:pt x="74" y="134"/>
                </a:lnTo>
                <a:lnTo>
                  <a:pt x="37" y="114"/>
                </a:lnTo>
                <a:lnTo>
                  <a:pt x="12" y="83"/>
                </a:lnTo>
                <a:lnTo>
                  <a:pt x="0" y="62"/>
                </a:lnTo>
                <a:lnTo>
                  <a:pt x="0" y="31"/>
                </a:lnTo>
                <a:lnTo>
                  <a:pt x="12" y="10"/>
                </a:lnTo>
                <a:lnTo>
                  <a:pt x="37" y="0"/>
                </a:lnTo>
                <a:lnTo>
                  <a:pt x="74" y="0"/>
                </a:lnTo>
                <a:lnTo>
                  <a:pt x="110" y="10"/>
                </a:lnTo>
                <a:lnTo>
                  <a:pt x="147" y="10"/>
                </a:lnTo>
                <a:lnTo>
                  <a:pt x="183" y="21"/>
                </a:lnTo>
                <a:lnTo>
                  <a:pt x="208" y="31"/>
                </a:lnTo>
                <a:lnTo>
                  <a:pt x="245" y="41"/>
                </a:lnTo>
                <a:lnTo>
                  <a:pt x="293" y="62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PE"/>
          </a:p>
        </p:txBody>
      </p:sp>
      <p:sp>
        <p:nvSpPr>
          <p:cNvPr id="81940" name="Freeform 20"/>
          <p:cNvSpPr>
            <a:spLocks/>
          </p:cNvSpPr>
          <p:nvPr/>
        </p:nvSpPr>
        <p:spPr bwMode="auto">
          <a:xfrm>
            <a:off x="4664075" y="2597150"/>
            <a:ext cx="1085850" cy="642938"/>
          </a:xfrm>
          <a:custGeom>
            <a:avLst/>
            <a:gdLst>
              <a:gd name="T0" fmla="*/ 2147483646 w 684"/>
              <a:gd name="T1" fmla="*/ 2147483646 h 405"/>
              <a:gd name="T2" fmla="*/ 2147483646 w 684"/>
              <a:gd name="T3" fmla="*/ 2147483646 h 405"/>
              <a:gd name="T4" fmla="*/ 2147483646 w 684"/>
              <a:gd name="T5" fmla="*/ 2147483646 h 405"/>
              <a:gd name="T6" fmla="*/ 2147483646 w 684"/>
              <a:gd name="T7" fmla="*/ 2147483646 h 405"/>
              <a:gd name="T8" fmla="*/ 2147483646 w 684"/>
              <a:gd name="T9" fmla="*/ 2147483646 h 405"/>
              <a:gd name="T10" fmla="*/ 2147483646 w 684"/>
              <a:gd name="T11" fmla="*/ 2147483646 h 405"/>
              <a:gd name="T12" fmla="*/ 0 w 684"/>
              <a:gd name="T13" fmla="*/ 2147483646 h 405"/>
              <a:gd name="T14" fmla="*/ 2147483646 w 684"/>
              <a:gd name="T15" fmla="*/ 2147483646 h 405"/>
              <a:gd name="T16" fmla="*/ 2147483646 w 684"/>
              <a:gd name="T17" fmla="*/ 2147483646 h 405"/>
              <a:gd name="T18" fmla="*/ 2147483646 w 684"/>
              <a:gd name="T19" fmla="*/ 2147483646 h 405"/>
              <a:gd name="T20" fmla="*/ 2147483646 w 684"/>
              <a:gd name="T21" fmla="*/ 2147483646 h 405"/>
              <a:gd name="T22" fmla="*/ 2147483646 w 684"/>
              <a:gd name="T23" fmla="*/ 2147483646 h 405"/>
              <a:gd name="T24" fmla="*/ 2147483646 w 684"/>
              <a:gd name="T25" fmla="*/ 2147483646 h 405"/>
              <a:gd name="T26" fmla="*/ 2147483646 w 684"/>
              <a:gd name="T27" fmla="*/ 0 h 405"/>
              <a:gd name="T28" fmla="*/ 2147483646 w 684"/>
              <a:gd name="T29" fmla="*/ 2147483646 h 40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84"/>
              <a:gd name="T46" fmla="*/ 0 h 405"/>
              <a:gd name="T47" fmla="*/ 684 w 684"/>
              <a:gd name="T48" fmla="*/ 405 h 40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84" h="405">
                <a:moveTo>
                  <a:pt x="671" y="135"/>
                </a:moveTo>
                <a:lnTo>
                  <a:pt x="537" y="404"/>
                </a:lnTo>
                <a:lnTo>
                  <a:pt x="293" y="383"/>
                </a:lnTo>
                <a:lnTo>
                  <a:pt x="195" y="331"/>
                </a:lnTo>
                <a:lnTo>
                  <a:pt x="85" y="166"/>
                </a:lnTo>
                <a:lnTo>
                  <a:pt x="73" y="155"/>
                </a:lnTo>
                <a:lnTo>
                  <a:pt x="0" y="124"/>
                </a:lnTo>
                <a:lnTo>
                  <a:pt x="48" y="93"/>
                </a:lnTo>
                <a:lnTo>
                  <a:pt x="85" y="114"/>
                </a:lnTo>
                <a:lnTo>
                  <a:pt x="109" y="135"/>
                </a:lnTo>
                <a:lnTo>
                  <a:pt x="232" y="300"/>
                </a:lnTo>
                <a:lnTo>
                  <a:pt x="305" y="342"/>
                </a:lnTo>
                <a:lnTo>
                  <a:pt x="513" y="362"/>
                </a:lnTo>
                <a:lnTo>
                  <a:pt x="683" y="0"/>
                </a:lnTo>
                <a:lnTo>
                  <a:pt x="671" y="135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PE"/>
          </a:p>
        </p:txBody>
      </p:sp>
      <p:sp>
        <p:nvSpPr>
          <p:cNvPr id="81941" name="Freeform 21"/>
          <p:cNvSpPr>
            <a:spLocks/>
          </p:cNvSpPr>
          <p:nvPr/>
        </p:nvSpPr>
        <p:spPr bwMode="auto">
          <a:xfrm>
            <a:off x="4935538" y="2811463"/>
            <a:ext cx="795337" cy="822325"/>
          </a:xfrm>
          <a:custGeom>
            <a:avLst/>
            <a:gdLst>
              <a:gd name="T0" fmla="*/ 0 w 501"/>
              <a:gd name="T1" fmla="*/ 2147483646 h 518"/>
              <a:gd name="T2" fmla="*/ 2147483646 w 501"/>
              <a:gd name="T3" fmla="*/ 2147483646 h 518"/>
              <a:gd name="T4" fmla="*/ 2147483646 w 501"/>
              <a:gd name="T5" fmla="*/ 2147483646 h 518"/>
              <a:gd name="T6" fmla="*/ 2147483646 w 501"/>
              <a:gd name="T7" fmla="*/ 2147483646 h 518"/>
              <a:gd name="T8" fmla="*/ 2147483646 w 501"/>
              <a:gd name="T9" fmla="*/ 2147483646 h 518"/>
              <a:gd name="T10" fmla="*/ 2147483646 w 501"/>
              <a:gd name="T11" fmla="*/ 2147483646 h 518"/>
              <a:gd name="T12" fmla="*/ 2147483646 w 501"/>
              <a:gd name="T13" fmla="*/ 2147483646 h 518"/>
              <a:gd name="T14" fmla="*/ 2147483646 w 501"/>
              <a:gd name="T15" fmla="*/ 2147483646 h 518"/>
              <a:gd name="T16" fmla="*/ 2147483646 w 501"/>
              <a:gd name="T17" fmla="*/ 2147483646 h 518"/>
              <a:gd name="T18" fmla="*/ 2147483646 w 501"/>
              <a:gd name="T19" fmla="*/ 2147483646 h 518"/>
              <a:gd name="T20" fmla="*/ 2147483646 w 501"/>
              <a:gd name="T21" fmla="*/ 2147483646 h 518"/>
              <a:gd name="T22" fmla="*/ 2147483646 w 501"/>
              <a:gd name="T23" fmla="*/ 2147483646 h 518"/>
              <a:gd name="T24" fmla="*/ 2147483646 w 501"/>
              <a:gd name="T25" fmla="*/ 2147483646 h 518"/>
              <a:gd name="T26" fmla="*/ 2147483646 w 501"/>
              <a:gd name="T27" fmla="*/ 2147483646 h 518"/>
              <a:gd name="T28" fmla="*/ 2147483646 w 501"/>
              <a:gd name="T29" fmla="*/ 2147483646 h 518"/>
              <a:gd name="T30" fmla="*/ 2147483646 w 501"/>
              <a:gd name="T31" fmla="*/ 0 h 518"/>
              <a:gd name="T32" fmla="*/ 2147483646 w 501"/>
              <a:gd name="T33" fmla="*/ 2147483646 h 518"/>
              <a:gd name="T34" fmla="*/ 2147483646 w 501"/>
              <a:gd name="T35" fmla="*/ 2147483646 h 518"/>
              <a:gd name="T36" fmla="*/ 2147483646 w 501"/>
              <a:gd name="T37" fmla="*/ 2147483646 h 518"/>
              <a:gd name="T38" fmla="*/ 0 w 501"/>
              <a:gd name="T39" fmla="*/ 2147483646 h 5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01"/>
              <a:gd name="T61" fmla="*/ 0 h 518"/>
              <a:gd name="T62" fmla="*/ 501 w 501"/>
              <a:gd name="T63" fmla="*/ 518 h 51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01" h="518">
                <a:moveTo>
                  <a:pt x="0" y="465"/>
                </a:moveTo>
                <a:lnTo>
                  <a:pt x="24" y="465"/>
                </a:lnTo>
                <a:lnTo>
                  <a:pt x="36" y="455"/>
                </a:lnTo>
                <a:lnTo>
                  <a:pt x="48" y="444"/>
                </a:lnTo>
                <a:lnTo>
                  <a:pt x="73" y="444"/>
                </a:lnTo>
                <a:lnTo>
                  <a:pt x="85" y="424"/>
                </a:lnTo>
                <a:lnTo>
                  <a:pt x="97" y="403"/>
                </a:lnTo>
                <a:lnTo>
                  <a:pt x="122" y="382"/>
                </a:lnTo>
                <a:lnTo>
                  <a:pt x="122" y="362"/>
                </a:lnTo>
                <a:lnTo>
                  <a:pt x="134" y="341"/>
                </a:lnTo>
                <a:lnTo>
                  <a:pt x="146" y="310"/>
                </a:lnTo>
                <a:lnTo>
                  <a:pt x="146" y="289"/>
                </a:lnTo>
                <a:lnTo>
                  <a:pt x="134" y="269"/>
                </a:lnTo>
                <a:lnTo>
                  <a:pt x="122" y="248"/>
                </a:lnTo>
                <a:lnTo>
                  <a:pt x="366" y="269"/>
                </a:lnTo>
                <a:lnTo>
                  <a:pt x="500" y="0"/>
                </a:lnTo>
                <a:lnTo>
                  <a:pt x="451" y="372"/>
                </a:lnTo>
                <a:lnTo>
                  <a:pt x="171" y="496"/>
                </a:lnTo>
                <a:lnTo>
                  <a:pt x="158" y="517"/>
                </a:lnTo>
                <a:lnTo>
                  <a:pt x="0" y="465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PE"/>
          </a:p>
        </p:txBody>
      </p:sp>
      <p:sp>
        <p:nvSpPr>
          <p:cNvPr id="81942" name="Freeform 22"/>
          <p:cNvSpPr>
            <a:spLocks/>
          </p:cNvSpPr>
          <p:nvPr/>
        </p:nvSpPr>
        <p:spPr bwMode="auto">
          <a:xfrm>
            <a:off x="533400" y="727075"/>
            <a:ext cx="4208463" cy="4105275"/>
          </a:xfrm>
          <a:custGeom>
            <a:avLst/>
            <a:gdLst>
              <a:gd name="T0" fmla="*/ 2147483646 w 2651"/>
              <a:gd name="T1" fmla="*/ 2147483646 h 2586"/>
              <a:gd name="T2" fmla="*/ 2147483646 w 2651"/>
              <a:gd name="T3" fmla="*/ 2147483646 h 2586"/>
              <a:gd name="T4" fmla="*/ 2147483646 w 2651"/>
              <a:gd name="T5" fmla="*/ 2147483646 h 2586"/>
              <a:gd name="T6" fmla="*/ 2147483646 w 2651"/>
              <a:gd name="T7" fmla="*/ 2147483646 h 2586"/>
              <a:gd name="T8" fmla="*/ 2147483646 w 2651"/>
              <a:gd name="T9" fmla="*/ 2147483646 h 2586"/>
              <a:gd name="T10" fmla="*/ 2147483646 w 2651"/>
              <a:gd name="T11" fmla="*/ 2147483646 h 2586"/>
              <a:gd name="T12" fmla="*/ 2147483646 w 2651"/>
              <a:gd name="T13" fmla="*/ 2147483646 h 2586"/>
              <a:gd name="T14" fmla="*/ 2147483646 w 2651"/>
              <a:gd name="T15" fmla="*/ 2147483646 h 2586"/>
              <a:gd name="T16" fmla="*/ 0 w 2651"/>
              <a:gd name="T17" fmla="*/ 2147483646 h 2586"/>
              <a:gd name="T18" fmla="*/ 0 w 2651"/>
              <a:gd name="T19" fmla="*/ 0 h 2586"/>
              <a:gd name="T20" fmla="*/ 2147483646 w 2651"/>
              <a:gd name="T21" fmla="*/ 0 h 2586"/>
              <a:gd name="T22" fmla="*/ 2147483646 w 2651"/>
              <a:gd name="T23" fmla="*/ 2147483646 h 2586"/>
              <a:gd name="T24" fmla="*/ 2147483646 w 2651"/>
              <a:gd name="T25" fmla="*/ 2147483646 h 25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651"/>
              <a:gd name="T40" fmla="*/ 0 h 2586"/>
              <a:gd name="T41" fmla="*/ 2651 w 2651"/>
              <a:gd name="T42" fmla="*/ 2586 h 258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651" h="2586">
                <a:moveTo>
                  <a:pt x="2602" y="1302"/>
                </a:moveTo>
                <a:lnTo>
                  <a:pt x="2602" y="31"/>
                </a:lnTo>
                <a:lnTo>
                  <a:pt x="49" y="31"/>
                </a:lnTo>
                <a:lnTo>
                  <a:pt x="49" y="2543"/>
                </a:lnTo>
                <a:lnTo>
                  <a:pt x="2602" y="2543"/>
                </a:lnTo>
                <a:lnTo>
                  <a:pt x="2602" y="2419"/>
                </a:lnTo>
                <a:lnTo>
                  <a:pt x="2650" y="2430"/>
                </a:lnTo>
                <a:lnTo>
                  <a:pt x="2650" y="2585"/>
                </a:lnTo>
                <a:lnTo>
                  <a:pt x="0" y="2585"/>
                </a:lnTo>
                <a:lnTo>
                  <a:pt x="0" y="0"/>
                </a:lnTo>
                <a:lnTo>
                  <a:pt x="2650" y="0"/>
                </a:lnTo>
                <a:lnTo>
                  <a:pt x="2650" y="1271"/>
                </a:lnTo>
                <a:lnTo>
                  <a:pt x="2602" y="130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81943" name="Freeform 23"/>
          <p:cNvSpPr>
            <a:spLocks/>
          </p:cNvSpPr>
          <p:nvPr/>
        </p:nvSpPr>
        <p:spPr bwMode="auto">
          <a:xfrm>
            <a:off x="611188" y="776288"/>
            <a:ext cx="4130675" cy="3989387"/>
          </a:xfrm>
          <a:custGeom>
            <a:avLst/>
            <a:gdLst>
              <a:gd name="T0" fmla="*/ 2147483646 w 2602"/>
              <a:gd name="T1" fmla="*/ 2147483646 h 2513"/>
              <a:gd name="T2" fmla="*/ 0 w 2602"/>
              <a:gd name="T3" fmla="*/ 2147483646 h 2513"/>
              <a:gd name="T4" fmla="*/ 2147483646 w 2602"/>
              <a:gd name="T5" fmla="*/ 0 h 2513"/>
              <a:gd name="T6" fmla="*/ 2147483646 w 2602"/>
              <a:gd name="T7" fmla="*/ 2147483646 h 2513"/>
              <a:gd name="T8" fmla="*/ 2147483646 w 2602"/>
              <a:gd name="T9" fmla="*/ 2147483646 h 2513"/>
              <a:gd name="T10" fmla="*/ 2147483646 w 2602"/>
              <a:gd name="T11" fmla="*/ 2147483646 h 2513"/>
              <a:gd name="T12" fmla="*/ 2147483646 w 2602"/>
              <a:gd name="T13" fmla="*/ 2147483646 h 2513"/>
              <a:gd name="T14" fmla="*/ 2147483646 w 2602"/>
              <a:gd name="T15" fmla="*/ 2147483646 h 2513"/>
              <a:gd name="T16" fmla="*/ 2147483646 w 2602"/>
              <a:gd name="T17" fmla="*/ 2147483646 h 2513"/>
              <a:gd name="T18" fmla="*/ 2147483646 w 2602"/>
              <a:gd name="T19" fmla="*/ 2147483646 h 2513"/>
              <a:gd name="T20" fmla="*/ 2147483646 w 2602"/>
              <a:gd name="T21" fmla="*/ 2147483646 h 2513"/>
              <a:gd name="T22" fmla="*/ 2147483646 w 2602"/>
              <a:gd name="T23" fmla="*/ 2147483646 h 2513"/>
              <a:gd name="T24" fmla="*/ 2147483646 w 2602"/>
              <a:gd name="T25" fmla="*/ 2147483646 h 2513"/>
              <a:gd name="T26" fmla="*/ 2147483646 w 2602"/>
              <a:gd name="T27" fmla="*/ 2147483646 h 2513"/>
              <a:gd name="T28" fmla="*/ 2147483646 w 2602"/>
              <a:gd name="T29" fmla="*/ 2147483646 h 2513"/>
              <a:gd name="T30" fmla="*/ 2147483646 w 2602"/>
              <a:gd name="T31" fmla="*/ 2147483646 h 2513"/>
              <a:gd name="T32" fmla="*/ 2147483646 w 2602"/>
              <a:gd name="T33" fmla="*/ 2147483646 h 2513"/>
              <a:gd name="T34" fmla="*/ 2147483646 w 2602"/>
              <a:gd name="T35" fmla="*/ 2147483646 h 2513"/>
              <a:gd name="T36" fmla="*/ 2147483646 w 2602"/>
              <a:gd name="T37" fmla="*/ 2147483646 h 2513"/>
              <a:gd name="T38" fmla="*/ 2147483646 w 2602"/>
              <a:gd name="T39" fmla="*/ 2147483646 h 2513"/>
              <a:gd name="T40" fmla="*/ 2147483646 w 2602"/>
              <a:gd name="T41" fmla="*/ 2147483646 h 2513"/>
              <a:gd name="T42" fmla="*/ 2147483646 w 2602"/>
              <a:gd name="T43" fmla="*/ 2147483646 h 2513"/>
              <a:gd name="T44" fmla="*/ 2147483646 w 2602"/>
              <a:gd name="T45" fmla="*/ 2147483646 h 2513"/>
              <a:gd name="T46" fmla="*/ 2147483646 w 2602"/>
              <a:gd name="T47" fmla="*/ 2147483646 h 2513"/>
              <a:gd name="T48" fmla="*/ 2147483646 w 2602"/>
              <a:gd name="T49" fmla="*/ 2147483646 h 2513"/>
              <a:gd name="T50" fmla="*/ 2147483646 w 2602"/>
              <a:gd name="T51" fmla="*/ 2147483646 h 2513"/>
              <a:gd name="T52" fmla="*/ 2147483646 w 2602"/>
              <a:gd name="T53" fmla="*/ 2147483646 h 2513"/>
              <a:gd name="T54" fmla="*/ 2147483646 w 2602"/>
              <a:gd name="T55" fmla="*/ 2147483646 h 2513"/>
              <a:gd name="T56" fmla="*/ 2147483646 w 2602"/>
              <a:gd name="T57" fmla="*/ 2147483646 h 2513"/>
              <a:gd name="T58" fmla="*/ 2147483646 w 2602"/>
              <a:gd name="T59" fmla="*/ 2147483646 h 2513"/>
              <a:gd name="T60" fmla="*/ 2147483646 w 2602"/>
              <a:gd name="T61" fmla="*/ 2147483646 h 2513"/>
              <a:gd name="T62" fmla="*/ 2147483646 w 2602"/>
              <a:gd name="T63" fmla="*/ 2147483646 h 2513"/>
              <a:gd name="T64" fmla="*/ 2147483646 w 2602"/>
              <a:gd name="T65" fmla="*/ 2147483646 h 2513"/>
              <a:gd name="T66" fmla="*/ 2147483646 w 2602"/>
              <a:gd name="T67" fmla="*/ 2147483646 h 2513"/>
              <a:gd name="T68" fmla="*/ 2147483646 w 2602"/>
              <a:gd name="T69" fmla="*/ 2147483646 h 2513"/>
              <a:gd name="T70" fmla="*/ 2147483646 w 2602"/>
              <a:gd name="T71" fmla="*/ 2147483646 h 2513"/>
              <a:gd name="T72" fmla="*/ 2147483646 w 2602"/>
              <a:gd name="T73" fmla="*/ 2147483646 h 2513"/>
              <a:gd name="T74" fmla="*/ 2147483646 w 2602"/>
              <a:gd name="T75" fmla="*/ 2147483646 h 2513"/>
              <a:gd name="T76" fmla="*/ 2147483646 w 2602"/>
              <a:gd name="T77" fmla="*/ 2147483646 h 2513"/>
              <a:gd name="T78" fmla="*/ 2147483646 w 2602"/>
              <a:gd name="T79" fmla="*/ 2147483646 h 251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602"/>
              <a:gd name="T121" fmla="*/ 0 h 2513"/>
              <a:gd name="T122" fmla="*/ 2602 w 2602"/>
              <a:gd name="T123" fmla="*/ 2513 h 251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602" h="2513">
                <a:moveTo>
                  <a:pt x="2601" y="2399"/>
                </a:moveTo>
                <a:lnTo>
                  <a:pt x="2553" y="2388"/>
                </a:lnTo>
                <a:lnTo>
                  <a:pt x="2553" y="2512"/>
                </a:lnTo>
                <a:lnTo>
                  <a:pt x="0" y="2512"/>
                </a:lnTo>
                <a:lnTo>
                  <a:pt x="0" y="0"/>
                </a:lnTo>
                <a:lnTo>
                  <a:pt x="2553" y="0"/>
                </a:lnTo>
                <a:lnTo>
                  <a:pt x="2553" y="1271"/>
                </a:lnTo>
                <a:lnTo>
                  <a:pt x="2516" y="1261"/>
                </a:lnTo>
                <a:lnTo>
                  <a:pt x="2491" y="1251"/>
                </a:lnTo>
                <a:lnTo>
                  <a:pt x="2455" y="1240"/>
                </a:lnTo>
                <a:lnTo>
                  <a:pt x="2418" y="1240"/>
                </a:lnTo>
                <a:lnTo>
                  <a:pt x="2382" y="1230"/>
                </a:lnTo>
                <a:lnTo>
                  <a:pt x="2345" y="1230"/>
                </a:lnTo>
                <a:lnTo>
                  <a:pt x="2320" y="1240"/>
                </a:lnTo>
                <a:lnTo>
                  <a:pt x="2308" y="1261"/>
                </a:lnTo>
                <a:lnTo>
                  <a:pt x="2308" y="1292"/>
                </a:lnTo>
                <a:lnTo>
                  <a:pt x="2320" y="1313"/>
                </a:lnTo>
                <a:lnTo>
                  <a:pt x="2345" y="1344"/>
                </a:lnTo>
                <a:lnTo>
                  <a:pt x="2382" y="1364"/>
                </a:lnTo>
                <a:lnTo>
                  <a:pt x="2430" y="1385"/>
                </a:lnTo>
                <a:lnTo>
                  <a:pt x="2467" y="1406"/>
                </a:lnTo>
                <a:lnTo>
                  <a:pt x="2479" y="1427"/>
                </a:lnTo>
                <a:lnTo>
                  <a:pt x="2479" y="1447"/>
                </a:lnTo>
                <a:lnTo>
                  <a:pt x="2491" y="1489"/>
                </a:lnTo>
                <a:lnTo>
                  <a:pt x="2504" y="1509"/>
                </a:lnTo>
                <a:lnTo>
                  <a:pt x="2528" y="1540"/>
                </a:lnTo>
                <a:lnTo>
                  <a:pt x="2553" y="1561"/>
                </a:lnTo>
                <a:lnTo>
                  <a:pt x="2553" y="1809"/>
                </a:lnTo>
                <a:lnTo>
                  <a:pt x="2296" y="1799"/>
                </a:lnTo>
                <a:lnTo>
                  <a:pt x="2235" y="1809"/>
                </a:lnTo>
                <a:lnTo>
                  <a:pt x="1942" y="1737"/>
                </a:lnTo>
                <a:lnTo>
                  <a:pt x="1917" y="1716"/>
                </a:lnTo>
                <a:lnTo>
                  <a:pt x="1893" y="1685"/>
                </a:lnTo>
                <a:lnTo>
                  <a:pt x="1869" y="1664"/>
                </a:lnTo>
                <a:lnTo>
                  <a:pt x="1783" y="1602"/>
                </a:lnTo>
                <a:lnTo>
                  <a:pt x="1746" y="1592"/>
                </a:lnTo>
                <a:lnTo>
                  <a:pt x="1710" y="1571"/>
                </a:lnTo>
                <a:lnTo>
                  <a:pt x="1661" y="1571"/>
                </a:lnTo>
                <a:lnTo>
                  <a:pt x="1624" y="1561"/>
                </a:lnTo>
                <a:lnTo>
                  <a:pt x="1588" y="1551"/>
                </a:lnTo>
                <a:lnTo>
                  <a:pt x="1563" y="1551"/>
                </a:lnTo>
                <a:lnTo>
                  <a:pt x="1527" y="1551"/>
                </a:lnTo>
                <a:lnTo>
                  <a:pt x="1453" y="1530"/>
                </a:lnTo>
                <a:lnTo>
                  <a:pt x="1429" y="1530"/>
                </a:lnTo>
                <a:lnTo>
                  <a:pt x="1404" y="1540"/>
                </a:lnTo>
                <a:lnTo>
                  <a:pt x="1392" y="1571"/>
                </a:lnTo>
                <a:lnTo>
                  <a:pt x="635" y="961"/>
                </a:lnTo>
                <a:lnTo>
                  <a:pt x="623" y="972"/>
                </a:lnTo>
                <a:lnTo>
                  <a:pt x="1368" y="1602"/>
                </a:lnTo>
                <a:lnTo>
                  <a:pt x="1331" y="1602"/>
                </a:lnTo>
                <a:lnTo>
                  <a:pt x="1295" y="1613"/>
                </a:lnTo>
                <a:lnTo>
                  <a:pt x="1270" y="1633"/>
                </a:lnTo>
                <a:lnTo>
                  <a:pt x="1246" y="1644"/>
                </a:lnTo>
                <a:lnTo>
                  <a:pt x="1246" y="1675"/>
                </a:lnTo>
                <a:lnTo>
                  <a:pt x="1246" y="1706"/>
                </a:lnTo>
                <a:lnTo>
                  <a:pt x="1270" y="1737"/>
                </a:lnTo>
                <a:lnTo>
                  <a:pt x="1307" y="1747"/>
                </a:lnTo>
                <a:lnTo>
                  <a:pt x="1356" y="1757"/>
                </a:lnTo>
                <a:lnTo>
                  <a:pt x="1356" y="1778"/>
                </a:lnTo>
                <a:lnTo>
                  <a:pt x="1368" y="1799"/>
                </a:lnTo>
                <a:lnTo>
                  <a:pt x="1380" y="1819"/>
                </a:lnTo>
                <a:lnTo>
                  <a:pt x="1380" y="1840"/>
                </a:lnTo>
                <a:lnTo>
                  <a:pt x="1380" y="1871"/>
                </a:lnTo>
                <a:lnTo>
                  <a:pt x="1392" y="1902"/>
                </a:lnTo>
                <a:lnTo>
                  <a:pt x="1417" y="1913"/>
                </a:lnTo>
                <a:lnTo>
                  <a:pt x="1417" y="1954"/>
                </a:lnTo>
                <a:lnTo>
                  <a:pt x="1441" y="1975"/>
                </a:lnTo>
                <a:lnTo>
                  <a:pt x="1466" y="1995"/>
                </a:lnTo>
                <a:lnTo>
                  <a:pt x="1502" y="1995"/>
                </a:lnTo>
                <a:lnTo>
                  <a:pt x="1649" y="2037"/>
                </a:lnTo>
                <a:lnTo>
                  <a:pt x="1710" y="2037"/>
                </a:lnTo>
                <a:lnTo>
                  <a:pt x="1734" y="2026"/>
                </a:lnTo>
                <a:lnTo>
                  <a:pt x="1869" y="2068"/>
                </a:lnTo>
                <a:lnTo>
                  <a:pt x="1881" y="2099"/>
                </a:lnTo>
                <a:lnTo>
                  <a:pt x="1893" y="2119"/>
                </a:lnTo>
                <a:lnTo>
                  <a:pt x="1905" y="2150"/>
                </a:lnTo>
                <a:lnTo>
                  <a:pt x="2113" y="2212"/>
                </a:lnTo>
                <a:lnTo>
                  <a:pt x="2259" y="2347"/>
                </a:lnTo>
                <a:lnTo>
                  <a:pt x="2553" y="2388"/>
                </a:lnTo>
                <a:lnTo>
                  <a:pt x="2601" y="2399"/>
                </a:lnTo>
              </a:path>
            </a:pathLst>
          </a:custGeom>
          <a:solidFill>
            <a:srgbClr val="C2FFF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PE"/>
          </a:p>
        </p:txBody>
      </p:sp>
      <p:sp>
        <p:nvSpPr>
          <p:cNvPr id="81944" name="Freeform 24"/>
          <p:cNvSpPr>
            <a:spLocks/>
          </p:cNvSpPr>
          <p:nvPr/>
        </p:nvSpPr>
        <p:spPr bwMode="auto">
          <a:xfrm>
            <a:off x="533400" y="727075"/>
            <a:ext cx="4208463" cy="4105275"/>
          </a:xfrm>
          <a:custGeom>
            <a:avLst/>
            <a:gdLst>
              <a:gd name="T0" fmla="*/ 2147483646 w 2651"/>
              <a:gd name="T1" fmla="*/ 2147483646 h 2586"/>
              <a:gd name="T2" fmla="*/ 2147483646 w 2651"/>
              <a:gd name="T3" fmla="*/ 2147483646 h 2586"/>
              <a:gd name="T4" fmla="*/ 2147483646 w 2651"/>
              <a:gd name="T5" fmla="*/ 2147483646 h 2586"/>
              <a:gd name="T6" fmla="*/ 2147483646 w 2651"/>
              <a:gd name="T7" fmla="*/ 2147483646 h 2586"/>
              <a:gd name="T8" fmla="*/ 2147483646 w 2651"/>
              <a:gd name="T9" fmla="*/ 2147483646 h 2586"/>
              <a:gd name="T10" fmla="*/ 2147483646 w 2651"/>
              <a:gd name="T11" fmla="*/ 2147483646 h 2586"/>
              <a:gd name="T12" fmla="*/ 2147483646 w 2651"/>
              <a:gd name="T13" fmla="*/ 2147483646 h 2586"/>
              <a:gd name="T14" fmla="*/ 2147483646 w 2651"/>
              <a:gd name="T15" fmla="*/ 2147483646 h 2586"/>
              <a:gd name="T16" fmla="*/ 0 w 2651"/>
              <a:gd name="T17" fmla="*/ 2147483646 h 2586"/>
              <a:gd name="T18" fmla="*/ 0 w 2651"/>
              <a:gd name="T19" fmla="*/ 0 h 2586"/>
              <a:gd name="T20" fmla="*/ 2147483646 w 2651"/>
              <a:gd name="T21" fmla="*/ 0 h 2586"/>
              <a:gd name="T22" fmla="*/ 2147483646 w 2651"/>
              <a:gd name="T23" fmla="*/ 2147483646 h 2586"/>
              <a:gd name="T24" fmla="*/ 2147483646 w 2651"/>
              <a:gd name="T25" fmla="*/ 2147483646 h 258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651"/>
              <a:gd name="T40" fmla="*/ 0 h 2586"/>
              <a:gd name="T41" fmla="*/ 2651 w 2651"/>
              <a:gd name="T42" fmla="*/ 2586 h 258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651" h="2586">
                <a:moveTo>
                  <a:pt x="2602" y="1302"/>
                </a:moveTo>
                <a:lnTo>
                  <a:pt x="2602" y="31"/>
                </a:lnTo>
                <a:lnTo>
                  <a:pt x="49" y="31"/>
                </a:lnTo>
                <a:lnTo>
                  <a:pt x="49" y="2543"/>
                </a:lnTo>
                <a:lnTo>
                  <a:pt x="2602" y="2543"/>
                </a:lnTo>
                <a:lnTo>
                  <a:pt x="2602" y="2419"/>
                </a:lnTo>
                <a:lnTo>
                  <a:pt x="2650" y="2430"/>
                </a:lnTo>
                <a:lnTo>
                  <a:pt x="2650" y="2585"/>
                </a:lnTo>
                <a:lnTo>
                  <a:pt x="0" y="2585"/>
                </a:lnTo>
                <a:lnTo>
                  <a:pt x="0" y="0"/>
                </a:lnTo>
                <a:lnTo>
                  <a:pt x="2650" y="0"/>
                </a:lnTo>
                <a:lnTo>
                  <a:pt x="2650" y="1271"/>
                </a:lnTo>
                <a:lnTo>
                  <a:pt x="2602" y="1302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PE"/>
          </a:p>
        </p:txBody>
      </p:sp>
      <p:sp>
        <p:nvSpPr>
          <p:cNvPr id="81945" name="Rectangle 25"/>
          <p:cNvSpPr>
            <a:spLocks noChangeArrowheads="1"/>
          </p:cNvSpPr>
          <p:nvPr/>
        </p:nvSpPr>
        <p:spPr bwMode="auto">
          <a:xfrm>
            <a:off x="1066800" y="12192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s-PE" altLang="es-PE">
              <a:solidFill>
                <a:srgbClr val="000000"/>
              </a:solidFill>
            </a:endParaRPr>
          </a:p>
        </p:txBody>
      </p:sp>
      <p:sp>
        <p:nvSpPr>
          <p:cNvPr id="81946" name="Rectangle 26"/>
          <p:cNvSpPr>
            <a:spLocks noChangeArrowheads="1"/>
          </p:cNvSpPr>
          <p:nvPr/>
        </p:nvSpPr>
        <p:spPr bwMode="auto">
          <a:xfrm>
            <a:off x="762000" y="838200"/>
            <a:ext cx="3886200" cy="39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altLang="es-PE">
                <a:solidFill>
                  <a:srgbClr val="000000"/>
                </a:solidFill>
                <a:latin typeface="Arial" panose="020B0604020202020204" pitchFamily="34" charset="0"/>
              </a:rPr>
              <a:t>Ejercicio</a:t>
            </a:r>
          </a:p>
          <a:p>
            <a:pPr>
              <a:spcBef>
                <a:spcPct val="50000"/>
              </a:spcBef>
            </a:pPr>
            <a:r>
              <a:rPr lang="es-ES_tradnl" altLang="es-PE">
                <a:solidFill>
                  <a:srgbClr val="000000"/>
                </a:solidFill>
                <a:latin typeface="Arial" panose="020B0604020202020204" pitchFamily="34" charset="0"/>
              </a:rPr>
              <a:t>En una hoja dibujen un círculo</a:t>
            </a:r>
          </a:p>
          <a:p>
            <a:pPr>
              <a:spcBef>
                <a:spcPct val="50000"/>
              </a:spcBef>
            </a:pPr>
            <a:r>
              <a:rPr lang="es-ES_tradnl" altLang="es-PE">
                <a:solidFill>
                  <a:srgbClr val="000000"/>
                </a:solidFill>
                <a:latin typeface="Arial" panose="020B0604020202020204" pitchFamily="34" charset="0"/>
              </a:rPr>
              <a:t>Dividan el círculo en cuatro de tal manera que las </a:t>
            </a:r>
          </a:p>
          <a:p>
            <a:pPr>
              <a:spcBef>
                <a:spcPct val="50000"/>
              </a:spcBef>
            </a:pPr>
            <a:r>
              <a:rPr lang="es-ES_tradnl" altLang="es-PE">
                <a:solidFill>
                  <a:srgbClr val="000000"/>
                </a:solidFill>
                <a:latin typeface="Arial" panose="020B0604020202020204" pitchFamily="34" charset="0"/>
              </a:rPr>
              <a:t>partes sean</a:t>
            </a:r>
          </a:p>
          <a:p>
            <a:pPr>
              <a:spcBef>
                <a:spcPct val="50000"/>
              </a:spcBef>
            </a:pPr>
            <a:r>
              <a:rPr lang="es-ES_tradnl" altLang="es-PE">
                <a:solidFill>
                  <a:srgbClr val="000000"/>
                </a:solidFill>
                <a:latin typeface="Arial" panose="020B0604020202020204" pitchFamily="34" charset="0"/>
              </a:rPr>
              <a:t>de igual tamaño</a:t>
            </a:r>
          </a:p>
          <a:p>
            <a:pPr>
              <a:spcBef>
                <a:spcPct val="50000"/>
              </a:spcBef>
            </a:pPr>
            <a:r>
              <a:rPr lang="es-ES_tradnl" altLang="es-PE">
                <a:solidFill>
                  <a:srgbClr val="000000"/>
                </a:solidFill>
                <a:latin typeface="Arial" panose="020B0604020202020204" pitchFamily="34" charset="0"/>
              </a:rPr>
              <a:t>y forma.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Oval 2"/>
          <p:cNvSpPr>
            <a:spLocks noChangeArrowheads="1"/>
          </p:cNvSpPr>
          <p:nvPr/>
        </p:nvSpPr>
        <p:spPr bwMode="auto">
          <a:xfrm>
            <a:off x="2359025" y="1444625"/>
            <a:ext cx="4349750" cy="4197350"/>
          </a:xfrm>
          <a:prstGeom prst="ellipse">
            <a:avLst/>
          </a:prstGeom>
          <a:solidFill>
            <a:srgbClr val="FFFFFF"/>
          </a:solidFill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s-PE" altLang="es-P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Oval 2"/>
          <p:cNvSpPr>
            <a:spLocks noChangeArrowheads="1"/>
          </p:cNvSpPr>
          <p:nvPr/>
        </p:nvSpPr>
        <p:spPr bwMode="auto">
          <a:xfrm>
            <a:off x="2359025" y="1444625"/>
            <a:ext cx="4349750" cy="4197350"/>
          </a:xfrm>
          <a:prstGeom prst="ellipse">
            <a:avLst/>
          </a:prstGeom>
          <a:solidFill>
            <a:srgbClr val="FFFFFF"/>
          </a:solidFill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s-PE" altLang="es-PE">
              <a:solidFill>
                <a:srgbClr val="000000"/>
              </a:solidFill>
            </a:endParaRPr>
          </a:p>
        </p:txBody>
      </p:sp>
      <p:sp>
        <p:nvSpPr>
          <p:cNvPr id="874499" name="Line 3"/>
          <p:cNvSpPr>
            <a:spLocks noChangeShapeType="1"/>
          </p:cNvSpPr>
          <p:nvPr/>
        </p:nvSpPr>
        <p:spPr bwMode="auto">
          <a:xfrm>
            <a:off x="2365375" y="3505200"/>
            <a:ext cx="4340225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874500" name="Line 4"/>
          <p:cNvSpPr>
            <a:spLocks noChangeShapeType="1"/>
          </p:cNvSpPr>
          <p:nvPr/>
        </p:nvSpPr>
        <p:spPr bwMode="auto">
          <a:xfrm>
            <a:off x="4572000" y="1450975"/>
            <a:ext cx="0" cy="4187825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PE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7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7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499" grpId="0" animBg="1"/>
      <p:bldP spid="87450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CC00"/>
            </a:gs>
            <a:gs pos="50000">
              <a:srgbClr val="FFFFFF"/>
            </a:gs>
            <a:gs pos="100000">
              <a:srgbClr val="CCCC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1882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8067" name="Group 3"/>
          <p:cNvGrpSpPr>
            <a:grpSpLocks/>
          </p:cNvGrpSpPr>
          <p:nvPr/>
        </p:nvGrpSpPr>
        <p:grpSpPr bwMode="auto">
          <a:xfrm>
            <a:off x="4267200" y="4267200"/>
            <a:ext cx="1447800" cy="1217613"/>
            <a:chOff x="2688" y="2688"/>
            <a:chExt cx="912" cy="767"/>
          </a:xfrm>
        </p:grpSpPr>
        <p:sp>
          <p:nvSpPr>
            <p:cNvPr id="88068" name="Line 4"/>
            <p:cNvSpPr>
              <a:spLocks noChangeShapeType="1"/>
            </p:cNvSpPr>
            <p:nvPr/>
          </p:nvSpPr>
          <p:spPr bwMode="auto">
            <a:xfrm>
              <a:off x="2688" y="2690"/>
              <a:ext cx="0" cy="761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PE"/>
            </a:p>
          </p:txBody>
        </p:sp>
        <p:sp>
          <p:nvSpPr>
            <p:cNvPr id="88069" name="Line 5"/>
            <p:cNvSpPr>
              <a:spLocks noChangeShapeType="1"/>
            </p:cNvSpPr>
            <p:nvPr/>
          </p:nvSpPr>
          <p:spPr bwMode="auto">
            <a:xfrm>
              <a:off x="3136" y="2694"/>
              <a:ext cx="0" cy="385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PE"/>
            </a:p>
          </p:txBody>
        </p:sp>
        <p:sp>
          <p:nvSpPr>
            <p:cNvPr id="88070" name="Line 6"/>
            <p:cNvSpPr>
              <a:spLocks noChangeShapeType="1"/>
            </p:cNvSpPr>
            <p:nvPr/>
          </p:nvSpPr>
          <p:spPr bwMode="auto">
            <a:xfrm>
              <a:off x="2690" y="2688"/>
              <a:ext cx="446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PE"/>
            </a:p>
          </p:txBody>
        </p:sp>
        <p:sp>
          <p:nvSpPr>
            <p:cNvPr id="88071" name="Line 7"/>
            <p:cNvSpPr>
              <a:spLocks noChangeShapeType="1"/>
            </p:cNvSpPr>
            <p:nvPr/>
          </p:nvSpPr>
          <p:spPr bwMode="auto">
            <a:xfrm>
              <a:off x="3600" y="3081"/>
              <a:ext cx="0" cy="37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PE"/>
            </a:p>
          </p:txBody>
        </p:sp>
        <p:sp>
          <p:nvSpPr>
            <p:cNvPr id="88072" name="Line 8"/>
            <p:cNvSpPr>
              <a:spLocks noChangeShapeType="1"/>
            </p:cNvSpPr>
            <p:nvPr/>
          </p:nvSpPr>
          <p:spPr bwMode="auto">
            <a:xfrm>
              <a:off x="2691" y="3455"/>
              <a:ext cx="905" cy="0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PE"/>
            </a:p>
          </p:txBody>
        </p:sp>
        <p:sp>
          <p:nvSpPr>
            <p:cNvPr id="88073" name="Line 9"/>
            <p:cNvSpPr>
              <a:spLocks noChangeShapeType="1"/>
            </p:cNvSpPr>
            <p:nvPr/>
          </p:nvSpPr>
          <p:spPr bwMode="auto">
            <a:xfrm flipV="1">
              <a:off x="3137" y="3076"/>
              <a:ext cx="456" cy="6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PE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Line 2"/>
          <p:cNvSpPr>
            <a:spLocks noChangeShapeType="1"/>
          </p:cNvSpPr>
          <p:nvPr/>
        </p:nvSpPr>
        <p:spPr bwMode="auto">
          <a:xfrm>
            <a:off x="2362200" y="1144588"/>
            <a:ext cx="0" cy="4314825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90115" name="Line 3"/>
          <p:cNvSpPr>
            <a:spLocks noChangeShapeType="1"/>
          </p:cNvSpPr>
          <p:nvPr/>
        </p:nvSpPr>
        <p:spPr bwMode="auto">
          <a:xfrm>
            <a:off x="4495800" y="1169988"/>
            <a:ext cx="0" cy="2182812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90116" name="Line 4"/>
          <p:cNvSpPr>
            <a:spLocks noChangeShapeType="1"/>
          </p:cNvSpPr>
          <p:nvPr/>
        </p:nvSpPr>
        <p:spPr bwMode="auto">
          <a:xfrm>
            <a:off x="2365375" y="1141413"/>
            <a:ext cx="2132013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90117" name="Line 5"/>
          <p:cNvSpPr>
            <a:spLocks noChangeShapeType="1"/>
          </p:cNvSpPr>
          <p:nvPr/>
        </p:nvSpPr>
        <p:spPr bwMode="auto">
          <a:xfrm>
            <a:off x="6705600" y="3355975"/>
            <a:ext cx="0" cy="2103438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>
            <a:off x="2362200" y="5484813"/>
            <a:ext cx="4314825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PE"/>
          </a:p>
        </p:txBody>
      </p:sp>
      <p:sp>
        <p:nvSpPr>
          <p:cNvPr id="90119" name="Line 7"/>
          <p:cNvSpPr>
            <a:spLocks noChangeShapeType="1"/>
          </p:cNvSpPr>
          <p:nvPr/>
        </p:nvSpPr>
        <p:spPr bwMode="auto">
          <a:xfrm flipV="1">
            <a:off x="4495800" y="3333750"/>
            <a:ext cx="2181225" cy="34925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PE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WordArt 5"/>
          <p:cNvSpPr>
            <a:spLocks noChangeArrowheads="1" noChangeShapeType="1" noTextEdit="1"/>
          </p:cNvSpPr>
          <p:nvPr/>
        </p:nvSpPr>
        <p:spPr bwMode="auto">
          <a:xfrm>
            <a:off x="4067175" y="5589588"/>
            <a:ext cx="44196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E" sz="800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 Black" panose="020B0A04020102020204" pitchFamily="34" charset="0"/>
              </a:rPr>
              <a:t>Elber Enrique Bravo Oyarce</a:t>
            </a:r>
          </a:p>
        </p:txBody>
      </p:sp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540544" y="2702530"/>
            <a:ext cx="8062912" cy="1446550"/>
          </a:xfrm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s-ES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¿Es posible desarrollar la creatividad e iniciativa?</a:t>
            </a:r>
            <a:endParaRPr lang="es-ES" sz="54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31888" y="2967038"/>
            <a:ext cx="68802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40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Llegó el momento de inventar…</a:t>
            </a:r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1031" descr="http://shop.doulton-direct.com.au/acatalog/socrates.jpg"/>
          <p:cNvPicPr>
            <a:picLocks noChangeAspect="1" noChangeArrowheads="1"/>
          </p:cNvPicPr>
          <p:nvPr/>
        </p:nvPicPr>
        <p:blipFill>
          <a:blip r:embed="rId2"/>
          <a:srcRect b="2673"/>
          <a:stretch>
            <a:fillRect/>
          </a:stretch>
        </p:blipFill>
        <p:spPr bwMode="auto">
          <a:xfrm>
            <a:off x="1979613" y="908050"/>
            <a:ext cx="5081587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67" descr="http://mexico.elmilitante.org/files/image/mente-hum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141663"/>
            <a:ext cx="413385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611" name="Group 2"/>
          <p:cNvGrpSpPr>
            <a:grpSpLocks/>
          </p:cNvGrpSpPr>
          <p:nvPr/>
        </p:nvGrpSpPr>
        <p:grpSpPr bwMode="auto">
          <a:xfrm>
            <a:off x="3733800" y="620713"/>
            <a:ext cx="5168900" cy="3313112"/>
            <a:chOff x="2356" y="203"/>
            <a:chExt cx="3256" cy="2087"/>
          </a:xfrm>
        </p:grpSpPr>
        <p:sp>
          <p:nvSpPr>
            <p:cNvPr id="125959" name="Rectangle 3"/>
            <p:cNvSpPr>
              <a:spLocks noChangeArrowheads="1"/>
            </p:cNvSpPr>
            <p:nvPr/>
          </p:nvSpPr>
          <p:spPr bwMode="auto">
            <a:xfrm>
              <a:off x="2356" y="203"/>
              <a:ext cx="3256" cy="167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es-PE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8620" name="Rectangle 4"/>
            <p:cNvSpPr>
              <a:spLocks noChangeArrowheads="1"/>
            </p:cNvSpPr>
            <p:nvPr/>
          </p:nvSpPr>
          <p:spPr bwMode="auto">
            <a:xfrm>
              <a:off x="2566" y="333"/>
              <a:ext cx="2933" cy="1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"/>
                <a:defRPr sz="3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 defTabSz="762000">
                <a:spcBef>
                  <a:spcPct val="20000"/>
                </a:spcBef>
                <a:buClr>
                  <a:schemeClr val="accent1"/>
                </a:buClr>
                <a:buSzPct val="95000"/>
                <a:buFont typeface="Verdana" panose="020B0604030504040204" pitchFamily="34" charset="0"/>
                <a:buChar char="›"/>
                <a:defRPr sz="2600"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 defTabSz="762000">
                <a:spcBef>
                  <a:spcPct val="200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 defTabSz="762000">
                <a:spcBef>
                  <a:spcPct val="200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 defTabSz="762000">
                <a:spcBef>
                  <a:spcPct val="20000"/>
                </a:spcBef>
                <a:buClr>
                  <a:srgbClr val="FF90B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0B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0B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0B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0B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_tradnl" altLang="es-PE" sz="4400">
                  <a:solidFill>
                    <a:srgbClr val="FFFFFF"/>
                  </a:solidFill>
                  <a:latin typeface="Rockwell Extra Bold" panose="02060903040505020403" pitchFamily="18" charset="0"/>
                </a:rPr>
                <a:t>Conociendo nuestro Pensamiento </a:t>
              </a:r>
            </a:p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_tradnl" altLang="es-PE" sz="4400">
                  <a:solidFill>
                    <a:srgbClr val="FFFFFF"/>
                  </a:solidFill>
                  <a:latin typeface="Rockwell Extra Bold" panose="02060903040505020403" pitchFamily="18" charset="0"/>
                </a:rPr>
                <a:t> </a:t>
              </a:r>
            </a:p>
          </p:txBody>
        </p:sp>
      </p:grpSp>
      <p:grpSp>
        <p:nvGrpSpPr>
          <p:cNvPr id="68612" name="Group 5"/>
          <p:cNvGrpSpPr>
            <a:grpSpLocks/>
          </p:cNvGrpSpPr>
          <p:nvPr/>
        </p:nvGrpSpPr>
        <p:grpSpPr bwMode="auto">
          <a:xfrm>
            <a:off x="4427538" y="3860800"/>
            <a:ext cx="4184650" cy="825500"/>
            <a:chOff x="2692" y="2548"/>
            <a:chExt cx="2636" cy="520"/>
          </a:xfrm>
        </p:grpSpPr>
        <p:sp>
          <p:nvSpPr>
            <p:cNvPr id="125957" name="Rectangle 6"/>
            <p:cNvSpPr>
              <a:spLocks noChangeArrowheads="1"/>
            </p:cNvSpPr>
            <p:nvPr/>
          </p:nvSpPr>
          <p:spPr bwMode="auto">
            <a:xfrm>
              <a:off x="2692" y="2548"/>
              <a:ext cx="2510" cy="52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lIns="92075" tIns="46038" rIns="92075" bIns="46038" anchor="ctr"/>
            <a:lstStyle/>
            <a:p>
              <a:pPr algn="ctr" defTabSz="762000">
                <a:defRPr/>
              </a:pPr>
              <a:r>
                <a:rPr lang="es-ES_tradnl" sz="2800">
                  <a:solidFill>
                    <a:srgbClr val="FFFFFF"/>
                  </a:solidFill>
                  <a:latin typeface="Rockwell Extra Bold" pitchFamily="18" charset="0"/>
                  <a:cs typeface="Arial" charset="0"/>
                </a:rPr>
                <a:t>(Historia)</a:t>
              </a:r>
            </a:p>
          </p:txBody>
        </p:sp>
        <p:sp>
          <p:nvSpPr>
            <p:cNvPr id="68616" name="Rectangle 7"/>
            <p:cNvSpPr>
              <a:spLocks noChangeArrowheads="1"/>
            </p:cNvSpPr>
            <p:nvPr/>
          </p:nvSpPr>
          <p:spPr bwMode="auto">
            <a:xfrm>
              <a:off x="2769" y="2592"/>
              <a:ext cx="255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"/>
                <a:defRPr sz="3000"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95000"/>
                <a:buFont typeface="Verdana" panose="020B0604030504040204" pitchFamily="34" charset="0"/>
                <a:buChar char="›"/>
                <a:defRPr sz="2600"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FF90B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0B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0B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0B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90B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s-PE" altLang="es-PE" sz="24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29B74"/>
            </a:gs>
            <a:gs pos="50000">
              <a:srgbClr val="FFCC99"/>
            </a:gs>
            <a:gs pos="100000">
              <a:srgbClr val="C29B7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3429000" y="1143000"/>
            <a:ext cx="5105400" cy="1939925"/>
          </a:xfrm>
          <a:prstGeom prst="rect">
            <a:avLst/>
          </a:prstGeom>
          <a:solidFill>
            <a:srgbClr val="FFBF80"/>
          </a:solidFill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defTabSz="762000">
              <a:spcBef>
                <a:spcPct val="50000"/>
              </a:spcBef>
              <a:defRPr/>
            </a:pPr>
            <a:r>
              <a:rPr lang="es-ES_tradnl">
                <a:latin typeface="Arial" pitchFamily="34" charset="0"/>
                <a:cs typeface="+mn-cs"/>
              </a:rPr>
              <a:t>Platón, postuló en la creación de  una sociedad basada en  el intelecto : </a:t>
            </a:r>
          </a:p>
          <a:p>
            <a:pPr defTabSz="762000">
              <a:spcBef>
                <a:spcPct val="50000"/>
              </a:spcBef>
              <a:defRPr/>
            </a:pPr>
            <a:r>
              <a:rPr lang="es-ES_tradnl">
                <a:latin typeface="Arial" pitchFamily="34" charset="0"/>
                <a:cs typeface="+mn-cs"/>
              </a:rPr>
              <a:t>              La Intelectocracia</a:t>
            </a:r>
            <a:endParaRPr lang="es-ES_tradnl" sz="900">
              <a:latin typeface="Rockwell Extra Bold" pitchFamily="18" charset="0"/>
              <a:cs typeface="+mn-cs"/>
            </a:endParaRPr>
          </a:p>
          <a:p>
            <a:pPr defTabSz="762000">
              <a:spcBef>
                <a:spcPct val="50000"/>
              </a:spcBef>
              <a:defRPr/>
            </a:pPr>
            <a:endParaRPr lang="es-ES_tradnl" sz="900">
              <a:latin typeface="Rockwell Extra Bold" pitchFamily="18" charset="0"/>
              <a:cs typeface="+mn-cs"/>
            </a:endParaRPr>
          </a:p>
        </p:txBody>
      </p:sp>
      <p:graphicFrame>
        <p:nvGraphicFramePr>
          <p:cNvPr id="446467" name="Object 3"/>
          <p:cNvGraphicFramePr>
            <a:graphicFrameLocks/>
          </p:cNvGraphicFramePr>
          <p:nvPr/>
        </p:nvGraphicFramePr>
        <p:xfrm>
          <a:off x="4800600" y="3505200"/>
          <a:ext cx="43434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2" name="Imagen" r:id="rId4" imgW="7927340" imgH="4166235" progId="">
                  <p:embed/>
                </p:oleObj>
              </mc:Choice>
              <mc:Fallback>
                <p:oleObj name="Imagen" r:id="rId4" imgW="7927340" imgH="4166235" progId="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505200"/>
                        <a:ext cx="43434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68" name="Object 4"/>
          <p:cNvGraphicFramePr>
            <a:graphicFrameLocks/>
          </p:cNvGraphicFramePr>
          <p:nvPr/>
        </p:nvGraphicFramePr>
        <p:xfrm>
          <a:off x="0" y="228600"/>
          <a:ext cx="3067050" cy="542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3" name="Imagen" r:id="rId6" imgW="3095588" imgH="5505464" progId="">
                  <p:embed/>
                </p:oleObj>
              </mc:Choice>
              <mc:Fallback>
                <p:oleObj name="Imagen" r:id="rId6" imgW="3095588" imgH="5505464" progId="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8600"/>
                        <a:ext cx="3067050" cy="542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47800" y="1371600"/>
            <a:ext cx="663575" cy="681038"/>
            <a:chOff x="4399" y="1360"/>
            <a:chExt cx="418" cy="429"/>
          </a:xfrm>
        </p:grpSpPr>
        <p:sp>
          <p:nvSpPr>
            <p:cNvPr id="69638" name="Freeform 6"/>
            <p:cNvSpPr>
              <a:spLocks/>
            </p:cNvSpPr>
            <p:nvPr/>
          </p:nvSpPr>
          <p:spPr bwMode="auto">
            <a:xfrm>
              <a:off x="4399" y="1360"/>
              <a:ext cx="399" cy="245"/>
            </a:xfrm>
            <a:custGeom>
              <a:avLst/>
              <a:gdLst>
                <a:gd name="T0" fmla="*/ 134 w 399"/>
                <a:gd name="T1" fmla="*/ 206 h 245"/>
                <a:gd name="T2" fmla="*/ 83 w 399"/>
                <a:gd name="T3" fmla="*/ 232 h 245"/>
                <a:gd name="T4" fmla="*/ 59 w 399"/>
                <a:gd name="T5" fmla="*/ 242 h 245"/>
                <a:gd name="T6" fmla="*/ 44 w 399"/>
                <a:gd name="T7" fmla="*/ 217 h 245"/>
                <a:gd name="T8" fmla="*/ 62 w 399"/>
                <a:gd name="T9" fmla="*/ 196 h 245"/>
                <a:gd name="T10" fmla="*/ 95 w 399"/>
                <a:gd name="T11" fmla="*/ 164 h 245"/>
                <a:gd name="T12" fmla="*/ 108 w 399"/>
                <a:gd name="T13" fmla="*/ 152 h 245"/>
                <a:gd name="T14" fmla="*/ 73 w 399"/>
                <a:gd name="T15" fmla="*/ 169 h 245"/>
                <a:gd name="T16" fmla="*/ 43 w 399"/>
                <a:gd name="T17" fmla="*/ 186 h 245"/>
                <a:gd name="T18" fmla="*/ 31 w 399"/>
                <a:gd name="T19" fmla="*/ 180 h 245"/>
                <a:gd name="T20" fmla="*/ 28 w 399"/>
                <a:gd name="T21" fmla="*/ 164 h 245"/>
                <a:gd name="T22" fmla="*/ 58 w 399"/>
                <a:gd name="T23" fmla="*/ 139 h 245"/>
                <a:gd name="T24" fmla="*/ 94 w 399"/>
                <a:gd name="T25" fmla="*/ 108 h 245"/>
                <a:gd name="T26" fmla="*/ 92 w 399"/>
                <a:gd name="T27" fmla="*/ 107 h 245"/>
                <a:gd name="T28" fmla="*/ 51 w 399"/>
                <a:gd name="T29" fmla="*/ 130 h 245"/>
                <a:gd name="T30" fmla="*/ 22 w 399"/>
                <a:gd name="T31" fmla="*/ 150 h 245"/>
                <a:gd name="T32" fmla="*/ 15 w 399"/>
                <a:gd name="T33" fmla="*/ 137 h 245"/>
                <a:gd name="T34" fmla="*/ 16 w 399"/>
                <a:gd name="T35" fmla="*/ 124 h 245"/>
                <a:gd name="T36" fmla="*/ 42 w 399"/>
                <a:gd name="T37" fmla="*/ 96 h 245"/>
                <a:gd name="T38" fmla="*/ 67 w 399"/>
                <a:gd name="T39" fmla="*/ 73 h 245"/>
                <a:gd name="T40" fmla="*/ 49 w 399"/>
                <a:gd name="T41" fmla="*/ 81 h 245"/>
                <a:gd name="T42" fmla="*/ 21 w 399"/>
                <a:gd name="T43" fmla="*/ 97 h 245"/>
                <a:gd name="T44" fmla="*/ 5 w 399"/>
                <a:gd name="T45" fmla="*/ 104 h 245"/>
                <a:gd name="T46" fmla="*/ 0 w 399"/>
                <a:gd name="T47" fmla="*/ 85 h 245"/>
                <a:gd name="T48" fmla="*/ 10 w 399"/>
                <a:gd name="T49" fmla="*/ 72 h 245"/>
                <a:gd name="T50" fmla="*/ 10 w 399"/>
                <a:gd name="T51" fmla="*/ 56 h 245"/>
                <a:gd name="T52" fmla="*/ 17 w 399"/>
                <a:gd name="T53" fmla="*/ 36 h 245"/>
                <a:gd name="T54" fmla="*/ 47 w 399"/>
                <a:gd name="T55" fmla="*/ 11 h 245"/>
                <a:gd name="T56" fmla="*/ 102 w 399"/>
                <a:gd name="T57" fmla="*/ 5 h 245"/>
                <a:gd name="T58" fmla="*/ 118 w 399"/>
                <a:gd name="T59" fmla="*/ 17 h 245"/>
                <a:gd name="T60" fmla="*/ 143 w 399"/>
                <a:gd name="T61" fmla="*/ 8 h 245"/>
                <a:gd name="T62" fmla="*/ 163 w 399"/>
                <a:gd name="T63" fmla="*/ 3 h 245"/>
                <a:gd name="T64" fmla="*/ 166 w 399"/>
                <a:gd name="T65" fmla="*/ 30 h 245"/>
                <a:gd name="T66" fmla="*/ 145 w 399"/>
                <a:gd name="T67" fmla="*/ 42 h 245"/>
                <a:gd name="T68" fmla="*/ 126 w 399"/>
                <a:gd name="T69" fmla="*/ 54 h 245"/>
                <a:gd name="T70" fmla="*/ 139 w 399"/>
                <a:gd name="T71" fmla="*/ 54 h 245"/>
                <a:gd name="T72" fmla="*/ 177 w 399"/>
                <a:gd name="T73" fmla="*/ 37 h 245"/>
                <a:gd name="T74" fmla="*/ 205 w 399"/>
                <a:gd name="T75" fmla="*/ 26 h 245"/>
                <a:gd name="T76" fmla="*/ 217 w 399"/>
                <a:gd name="T77" fmla="*/ 43 h 245"/>
                <a:gd name="T78" fmla="*/ 210 w 399"/>
                <a:gd name="T79" fmla="*/ 58 h 245"/>
                <a:gd name="T80" fmla="*/ 197 w 399"/>
                <a:gd name="T81" fmla="*/ 73 h 245"/>
                <a:gd name="T82" fmla="*/ 252 w 399"/>
                <a:gd name="T83" fmla="*/ 43 h 245"/>
                <a:gd name="T84" fmla="*/ 309 w 399"/>
                <a:gd name="T85" fmla="*/ 12 h 245"/>
                <a:gd name="T86" fmla="*/ 330 w 399"/>
                <a:gd name="T87" fmla="*/ 7 h 245"/>
                <a:gd name="T88" fmla="*/ 345 w 399"/>
                <a:gd name="T89" fmla="*/ 13 h 245"/>
                <a:gd name="T90" fmla="*/ 351 w 399"/>
                <a:gd name="T91" fmla="*/ 34 h 245"/>
                <a:gd name="T92" fmla="*/ 337 w 399"/>
                <a:gd name="T93" fmla="*/ 46 h 245"/>
                <a:gd name="T94" fmla="*/ 341 w 399"/>
                <a:gd name="T95" fmla="*/ 48 h 245"/>
                <a:gd name="T96" fmla="*/ 362 w 399"/>
                <a:gd name="T97" fmla="*/ 35 h 245"/>
                <a:gd name="T98" fmla="*/ 378 w 399"/>
                <a:gd name="T99" fmla="*/ 26 h 245"/>
                <a:gd name="T100" fmla="*/ 385 w 399"/>
                <a:gd name="T101" fmla="*/ 45 h 245"/>
                <a:gd name="T102" fmla="*/ 393 w 399"/>
                <a:gd name="T103" fmla="*/ 44 h 245"/>
                <a:gd name="T104" fmla="*/ 397 w 399"/>
                <a:gd name="T105" fmla="*/ 66 h 245"/>
                <a:gd name="T106" fmla="*/ 378 w 399"/>
                <a:gd name="T107" fmla="*/ 80 h 245"/>
                <a:gd name="T108" fmla="*/ 357 w 399"/>
                <a:gd name="T109" fmla="*/ 94 h 2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99"/>
                <a:gd name="T166" fmla="*/ 0 h 245"/>
                <a:gd name="T167" fmla="*/ 399 w 399"/>
                <a:gd name="T168" fmla="*/ 245 h 24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99" h="245">
                  <a:moveTo>
                    <a:pt x="167" y="189"/>
                  </a:moveTo>
                  <a:lnTo>
                    <a:pt x="163" y="191"/>
                  </a:lnTo>
                  <a:lnTo>
                    <a:pt x="157" y="194"/>
                  </a:lnTo>
                  <a:lnTo>
                    <a:pt x="150" y="198"/>
                  </a:lnTo>
                  <a:lnTo>
                    <a:pt x="142" y="202"/>
                  </a:lnTo>
                  <a:lnTo>
                    <a:pt x="134" y="206"/>
                  </a:lnTo>
                  <a:lnTo>
                    <a:pt x="125" y="211"/>
                  </a:lnTo>
                  <a:lnTo>
                    <a:pt x="117" y="216"/>
                  </a:lnTo>
                  <a:lnTo>
                    <a:pt x="108" y="219"/>
                  </a:lnTo>
                  <a:lnTo>
                    <a:pt x="99" y="224"/>
                  </a:lnTo>
                  <a:lnTo>
                    <a:pt x="91" y="228"/>
                  </a:lnTo>
                  <a:lnTo>
                    <a:pt x="83" y="232"/>
                  </a:lnTo>
                  <a:lnTo>
                    <a:pt x="76" y="236"/>
                  </a:lnTo>
                  <a:lnTo>
                    <a:pt x="70" y="239"/>
                  </a:lnTo>
                  <a:lnTo>
                    <a:pt x="66" y="242"/>
                  </a:lnTo>
                  <a:lnTo>
                    <a:pt x="62" y="243"/>
                  </a:lnTo>
                  <a:lnTo>
                    <a:pt x="61" y="244"/>
                  </a:lnTo>
                  <a:lnTo>
                    <a:pt x="59" y="242"/>
                  </a:lnTo>
                  <a:lnTo>
                    <a:pt x="57" y="238"/>
                  </a:lnTo>
                  <a:lnTo>
                    <a:pt x="54" y="234"/>
                  </a:lnTo>
                  <a:lnTo>
                    <a:pt x="51" y="229"/>
                  </a:lnTo>
                  <a:lnTo>
                    <a:pt x="48" y="224"/>
                  </a:lnTo>
                  <a:lnTo>
                    <a:pt x="46" y="220"/>
                  </a:lnTo>
                  <a:lnTo>
                    <a:pt x="44" y="217"/>
                  </a:lnTo>
                  <a:lnTo>
                    <a:pt x="43" y="215"/>
                  </a:lnTo>
                  <a:lnTo>
                    <a:pt x="45" y="213"/>
                  </a:lnTo>
                  <a:lnTo>
                    <a:pt x="48" y="210"/>
                  </a:lnTo>
                  <a:lnTo>
                    <a:pt x="52" y="206"/>
                  </a:lnTo>
                  <a:lnTo>
                    <a:pt x="57" y="201"/>
                  </a:lnTo>
                  <a:lnTo>
                    <a:pt x="62" y="196"/>
                  </a:lnTo>
                  <a:lnTo>
                    <a:pt x="68" y="191"/>
                  </a:lnTo>
                  <a:lnTo>
                    <a:pt x="73" y="186"/>
                  </a:lnTo>
                  <a:lnTo>
                    <a:pt x="79" y="180"/>
                  </a:lnTo>
                  <a:lnTo>
                    <a:pt x="85" y="175"/>
                  </a:lnTo>
                  <a:lnTo>
                    <a:pt x="91" y="169"/>
                  </a:lnTo>
                  <a:lnTo>
                    <a:pt x="95" y="164"/>
                  </a:lnTo>
                  <a:lnTo>
                    <a:pt x="100" y="161"/>
                  </a:lnTo>
                  <a:lnTo>
                    <a:pt x="104" y="157"/>
                  </a:lnTo>
                  <a:lnTo>
                    <a:pt x="108" y="153"/>
                  </a:lnTo>
                  <a:lnTo>
                    <a:pt x="111" y="151"/>
                  </a:lnTo>
                  <a:lnTo>
                    <a:pt x="112" y="150"/>
                  </a:lnTo>
                  <a:lnTo>
                    <a:pt x="108" y="152"/>
                  </a:lnTo>
                  <a:lnTo>
                    <a:pt x="103" y="155"/>
                  </a:lnTo>
                  <a:lnTo>
                    <a:pt x="97" y="157"/>
                  </a:lnTo>
                  <a:lnTo>
                    <a:pt x="92" y="161"/>
                  </a:lnTo>
                  <a:lnTo>
                    <a:pt x="85" y="163"/>
                  </a:lnTo>
                  <a:lnTo>
                    <a:pt x="79" y="166"/>
                  </a:lnTo>
                  <a:lnTo>
                    <a:pt x="73" y="169"/>
                  </a:lnTo>
                  <a:lnTo>
                    <a:pt x="68" y="173"/>
                  </a:lnTo>
                  <a:lnTo>
                    <a:pt x="61" y="176"/>
                  </a:lnTo>
                  <a:lnTo>
                    <a:pt x="56" y="179"/>
                  </a:lnTo>
                  <a:lnTo>
                    <a:pt x="50" y="182"/>
                  </a:lnTo>
                  <a:lnTo>
                    <a:pt x="46" y="184"/>
                  </a:lnTo>
                  <a:lnTo>
                    <a:pt x="43" y="186"/>
                  </a:lnTo>
                  <a:lnTo>
                    <a:pt x="39" y="188"/>
                  </a:lnTo>
                  <a:lnTo>
                    <a:pt x="37" y="189"/>
                  </a:lnTo>
                  <a:lnTo>
                    <a:pt x="35" y="189"/>
                  </a:lnTo>
                  <a:lnTo>
                    <a:pt x="34" y="187"/>
                  </a:lnTo>
                  <a:lnTo>
                    <a:pt x="32" y="183"/>
                  </a:lnTo>
                  <a:lnTo>
                    <a:pt x="31" y="180"/>
                  </a:lnTo>
                  <a:lnTo>
                    <a:pt x="29" y="176"/>
                  </a:lnTo>
                  <a:lnTo>
                    <a:pt x="28" y="173"/>
                  </a:lnTo>
                  <a:lnTo>
                    <a:pt x="27" y="169"/>
                  </a:lnTo>
                  <a:lnTo>
                    <a:pt x="27" y="167"/>
                  </a:lnTo>
                  <a:lnTo>
                    <a:pt x="26" y="165"/>
                  </a:lnTo>
                  <a:lnTo>
                    <a:pt x="28" y="164"/>
                  </a:lnTo>
                  <a:lnTo>
                    <a:pt x="31" y="162"/>
                  </a:lnTo>
                  <a:lnTo>
                    <a:pt x="35" y="159"/>
                  </a:lnTo>
                  <a:lnTo>
                    <a:pt x="40" y="155"/>
                  </a:lnTo>
                  <a:lnTo>
                    <a:pt x="46" y="150"/>
                  </a:lnTo>
                  <a:lnTo>
                    <a:pt x="51" y="144"/>
                  </a:lnTo>
                  <a:lnTo>
                    <a:pt x="58" y="139"/>
                  </a:lnTo>
                  <a:lnTo>
                    <a:pt x="65" y="134"/>
                  </a:lnTo>
                  <a:lnTo>
                    <a:pt x="71" y="128"/>
                  </a:lnTo>
                  <a:lnTo>
                    <a:pt x="78" y="122"/>
                  </a:lnTo>
                  <a:lnTo>
                    <a:pt x="84" y="117"/>
                  </a:lnTo>
                  <a:lnTo>
                    <a:pt x="90" y="112"/>
                  </a:lnTo>
                  <a:lnTo>
                    <a:pt x="94" y="108"/>
                  </a:lnTo>
                  <a:lnTo>
                    <a:pt x="99" y="105"/>
                  </a:lnTo>
                  <a:lnTo>
                    <a:pt x="102" y="102"/>
                  </a:lnTo>
                  <a:lnTo>
                    <a:pt x="104" y="100"/>
                  </a:lnTo>
                  <a:lnTo>
                    <a:pt x="101" y="102"/>
                  </a:lnTo>
                  <a:lnTo>
                    <a:pt x="96" y="104"/>
                  </a:lnTo>
                  <a:lnTo>
                    <a:pt x="92" y="107"/>
                  </a:lnTo>
                  <a:lnTo>
                    <a:pt x="86" y="110"/>
                  </a:lnTo>
                  <a:lnTo>
                    <a:pt x="79" y="113"/>
                  </a:lnTo>
                  <a:lnTo>
                    <a:pt x="72" y="117"/>
                  </a:lnTo>
                  <a:lnTo>
                    <a:pt x="66" y="122"/>
                  </a:lnTo>
                  <a:lnTo>
                    <a:pt x="58" y="126"/>
                  </a:lnTo>
                  <a:lnTo>
                    <a:pt x="51" y="130"/>
                  </a:lnTo>
                  <a:lnTo>
                    <a:pt x="45" y="135"/>
                  </a:lnTo>
                  <a:lnTo>
                    <a:pt x="39" y="138"/>
                  </a:lnTo>
                  <a:lnTo>
                    <a:pt x="33" y="142"/>
                  </a:lnTo>
                  <a:lnTo>
                    <a:pt x="28" y="145"/>
                  </a:lnTo>
                  <a:lnTo>
                    <a:pt x="24" y="148"/>
                  </a:lnTo>
                  <a:lnTo>
                    <a:pt x="22" y="150"/>
                  </a:lnTo>
                  <a:lnTo>
                    <a:pt x="21" y="151"/>
                  </a:lnTo>
                  <a:lnTo>
                    <a:pt x="19" y="148"/>
                  </a:lnTo>
                  <a:lnTo>
                    <a:pt x="18" y="146"/>
                  </a:lnTo>
                  <a:lnTo>
                    <a:pt x="17" y="143"/>
                  </a:lnTo>
                  <a:lnTo>
                    <a:pt x="16" y="140"/>
                  </a:lnTo>
                  <a:lnTo>
                    <a:pt x="15" y="137"/>
                  </a:lnTo>
                  <a:lnTo>
                    <a:pt x="13" y="135"/>
                  </a:lnTo>
                  <a:lnTo>
                    <a:pt x="12" y="133"/>
                  </a:lnTo>
                  <a:lnTo>
                    <a:pt x="11" y="131"/>
                  </a:lnTo>
                  <a:lnTo>
                    <a:pt x="12" y="129"/>
                  </a:lnTo>
                  <a:lnTo>
                    <a:pt x="14" y="127"/>
                  </a:lnTo>
                  <a:lnTo>
                    <a:pt x="16" y="124"/>
                  </a:lnTo>
                  <a:lnTo>
                    <a:pt x="19" y="120"/>
                  </a:lnTo>
                  <a:lnTo>
                    <a:pt x="23" y="115"/>
                  </a:lnTo>
                  <a:lnTo>
                    <a:pt x="27" y="111"/>
                  </a:lnTo>
                  <a:lnTo>
                    <a:pt x="32" y="106"/>
                  </a:lnTo>
                  <a:lnTo>
                    <a:pt x="37" y="101"/>
                  </a:lnTo>
                  <a:lnTo>
                    <a:pt x="42" y="96"/>
                  </a:lnTo>
                  <a:lnTo>
                    <a:pt x="46" y="91"/>
                  </a:lnTo>
                  <a:lnTo>
                    <a:pt x="51" y="86"/>
                  </a:lnTo>
                  <a:lnTo>
                    <a:pt x="56" y="82"/>
                  </a:lnTo>
                  <a:lnTo>
                    <a:pt x="60" y="79"/>
                  </a:lnTo>
                  <a:lnTo>
                    <a:pt x="64" y="76"/>
                  </a:lnTo>
                  <a:lnTo>
                    <a:pt x="67" y="73"/>
                  </a:lnTo>
                  <a:lnTo>
                    <a:pt x="69" y="72"/>
                  </a:lnTo>
                  <a:lnTo>
                    <a:pt x="66" y="73"/>
                  </a:lnTo>
                  <a:lnTo>
                    <a:pt x="62" y="75"/>
                  </a:lnTo>
                  <a:lnTo>
                    <a:pt x="59" y="77"/>
                  </a:lnTo>
                  <a:lnTo>
                    <a:pt x="54" y="79"/>
                  </a:lnTo>
                  <a:lnTo>
                    <a:pt x="49" y="81"/>
                  </a:lnTo>
                  <a:lnTo>
                    <a:pt x="45" y="83"/>
                  </a:lnTo>
                  <a:lnTo>
                    <a:pt x="40" y="86"/>
                  </a:lnTo>
                  <a:lnTo>
                    <a:pt x="35" y="89"/>
                  </a:lnTo>
                  <a:lnTo>
                    <a:pt x="30" y="92"/>
                  </a:lnTo>
                  <a:lnTo>
                    <a:pt x="25" y="95"/>
                  </a:lnTo>
                  <a:lnTo>
                    <a:pt x="21" y="97"/>
                  </a:lnTo>
                  <a:lnTo>
                    <a:pt x="17" y="100"/>
                  </a:lnTo>
                  <a:lnTo>
                    <a:pt x="13" y="102"/>
                  </a:lnTo>
                  <a:lnTo>
                    <a:pt x="10" y="104"/>
                  </a:lnTo>
                  <a:lnTo>
                    <a:pt x="8" y="105"/>
                  </a:lnTo>
                  <a:lnTo>
                    <a:pt x="7" y="106"/>
                  </a:lnTo>
                  <a:lnTo>
                    <a:pt x="5" y="104"/>
                  </a:lnTo>
                  <a:lnTo>
                    <a:pt x="4" y="100"/>
                  </a:lnTo>
                  <a:lnTo>
                    <a:pt x="2" y="97"/>
                  </a:lnTo>
                  <a:lnTo>
                    <a:pt x="1" y="94"/>
                  </a:lnTo>
                  <a:lnTo>
                    <a:pt x="0" y="91"/>
                  </a:lnTo>
                  <a:lnTo>
                    <a:pt x="0" y="88"/>
                  </a:lnTo>
                  <a:lnTo>
                    <a:pt x="0" y="85"/>
                  </a:lnTo>
                  <a:lnTo>
                    <a:pt x="1" y="83"/>
                  </a:lnTo>
                  <a:lnTo>
                    <a:pt x="2" y="81"/>
                  </a:lnTo>
                  <a:lnTo>
                    <a:pt x="4" y="80"/>
                  </a:lnTo>
                  <a:lnTo>
                    <a:pt x="6" y="77"/>
                  </a:lnTo>
                  <a:lnTo>
                    <a:pt x="8" y="75"/>
                  </a:lnTo>
                  <a:lnTo>
                    <a:pt x="10" y="72"/>
                  </a:lnTo>
                  <a:lnTo>
                    <a:pt x="12" y="70"/>
                  </a:lnTo>
                  <a:lnTo>
                    <a:pt x="13" y="68"/>
                  </a:lnTo>
                  <a:lnTo>
                    <a:pt x="15" y="67"/>
                  </a:lnTo>
                  <a:lnTo>
                    <a:pt x="14" y="63"/>
                  </a:lnTo>
                  <a:lnTo>
                    <a:pt x="12" y="60"/>
                  </a:lnTo>
                  <a:lnTo>
                    <a:pt x="10" y="56"/>
                  </a:lnTo>
                  <a:lnTo>
                    <a:pt x="8" y="53"/>
                  </a:lnTo>
                  <a:lnTo>
                    <a:pt x="9" y="51"/>
                  </a:lnTo>
                  <a:lnTo>
                    <a:pt x="11" y="47"/>
                  </a:lnTo>
                  <a:lnTo>
                    <a:pt x="13" y="44"/>
                  </a:lnTo>
                  <a:lnTo>
                    <a:pt x="15" y="40"/>
                  </a:lnTo>
                  <a:lnTo>
                    <a:pt x="17" y="36"/>
                  </a:lnTo>
                  <a:lnTo>
                    <a:pt x="21" y="31"/>
                  </a:lnTo>
                  <a:lnTo>
                    <a:pt x="24" y="27"/>
                  </a:lnTo>
                  <a:lnTo>
                    <a:pt x="28" y="23"/>
                  </a:lnTo>
                  <a:lnTo>
                    <a:pt x="34" y="19"/>
                  </a:lnTo>
                  <a:lnTo>
                    <a:pt x="40" y="15"/>
                  </a:lnTo>
                  <a:lnTo>
                    <a:pt x="47" y="11"/>
                  </a:lnTo>
                  <a:lnTo>
                    <a:pt x="56" y="7"/>
                  </a:lnTo>
                  <a:lnTo>
                    <a:pt x="66" y="4"/>
                  </a:lnTo>
                  <a:lnTo>
                    <a:pt x="76" y="2"/>
                  </a:lnTo>
                  <a:lnTo>
                    <a:pt x="89" y="0"/>
                  </a:lnTo>
                  <a:lnTo>
                    <a:pt x="102" y="0"/>
                  </a:lnTo>
                  <a:lnTo>
                    <a:pt x="102" y="5"/>
                  </a:lnTo>
                  <a:lnTo>
                    <a:pt x="102" y="12"/>
                  </a:lnTo>
                  <a:lnTo>
                    <a:pt x="104" y="18"/>
                  </a:lnTo>
                  <a:lnTo>
                    <a:pt x="108" y="21"/>
                  </a:lnTo>
                  <a:lnTo>
                    <a:pt x="111" y="20"/>
                  </a:lnTo>
                  <a:lnTo>
                    <a:pt x="115" y="19"/>
                  </a:lnTo>
                  <a:lnTo>
                    <a:pt x="118" y="17"/>
                  </a:lnTo>
                  <a:lnTo>
                    <a:pt x="122" y="16"/>
                  </a:lnTo>
                  <a:lnTo>
                    <a:pt x="126" y="14"/>
                  </a:lnTo>
                  <a:lnTo>
                    <a:pt x="131" y="12"/>
                  </a:lnTo>
                  <a:lnTo>
                    <a:pt x="135" y="11"/>
                  </a:lnTo>
                  <a:lnTo>
                    <a:pt x="139" y="9"/>
                  </a:lnTo>
                  <a:lnTo>
                    <a:pt x="143" y="8"/>
                  </a:lnTo>
                  <a:lnTo>
                    <a:pt x="147" y="6"/>
                  </a:lnTo>
                  <a:lnTo>
                    <a:pt x="151" y="5"/>
                  </a:lnTo>
                  <a:lnTo>
                    <a:pt x="154" y="4"/>
                  </a:lnTo>
                  <a:lnTo>
                    <a:pt x="158" y="3"/>
                  </a:lnTo>
                  <a:lnTo>
                    <a:pt x="161" y="3"/>
                  </a:lnTo>
                  <a:lnTo>
                    <a:pt x="163" y="3"/>
                  </a:lnTo>
                  <a:lnTo>
                    <a:pt x="165" y="3"/>
                  </a:lnTo>
                  <a:lnTo>
                    <a:pt x="166" y="9"/>
                  </a:lnTo>
                  <a:lnTo>
                    <a:pt x="167" y="17"/>
                  </a:lnTo>
                  <a:lnTo>
                    <a:pt x="167" y="25"/>
                  </a:lnTo>
                  <a:lnTo>
                    <a:pt x="169" y="29"/>
                  </a:lnTo>
                  <a:lnTo>
                    <a:pt x="166" y="30"/>
                  </a:lnTo>
                  <a:lnTo>
                    <a:pt x="163" y="32"/>
                  </a:lnTo>
                  <a:lnTo>
                    <a:pt x="161" y="34"/>
                  </a:lnTo>
                  <a:lnTo>
                    <a:pt x="157" y="35"/>
                  </a:lnTo>
                  <a:lnTo>
                    <a:pt x="153" y="37"/>
                  </a:lnTo>
                  <a:lnTo>
                    <a:pt x="149" y="39"/>
                  </a:lnTo>
                  <a:lnTo>
                    <a:pt x="145" y="42"/>
                  </a:lnTo>
                  <a:lnTo>
                    <a:pt x="141" y="44"/>
                  </a:lnTo>
                  <a:lnTo>
                    <a:pt x="138" y="46"/>
                  </a:lnTo>
                  <a:lnTo>
                    <a:pt x="135" y="48"/>
                  </a:lnTo>
                  <a:lnTo>
                    <a:pt x="132" y="51"/>
                  </a:lnTo>
                  <a:lnTo>
                    <a:pt x="129" y="53"/>
                  </a:lnTo>
                  <a:lnTo>
                    <a:pt x="126" y="54"/>
                  </a:lnTo>
                  <a:lnTo>
                    <a:pt x="125" y="56"/>
                  </a:lnTo>
                  <a:lnTo>
                    <a:pt x="123" y="58"/>
                  </a:lnTo>
                  <a:lnTo>
                    <a:pt x="123" y="60"/>
                  </a:lnTo>
                  <a:lnTo>
                    <a:pt x="127" y="59"/>
                  </a:lnTo>
                  <a:lnTo>
                    <a:pt x="133" y="57"/>
                  </a:lnTo>
                  <a:lnTo>
                    <a:pt x="139" y="54"/>
                  </a:lnTo>
                  <a:lnTo>
                    <a:pt x="144" y="53"/>
                  </a:lnTo>
                  <a:lnTo>
                    <a:pt x="150" y="49"/>
                  </a:lnTo>
                  <a:lnTo>
                    <a:pt x="157" y="47"/>
                  </a:lnTo>
                  <a:lnTo>
                    <a:pt x="163" y="43"/>
                  </a:lnTo>
                  <a:lnTo>
                    <a:pt x="170" y="40"/>
                  </a:lnTo>
                  <a:lnTo>
                    <a:pt x="177" y="37"/>
                  </a:lnTo>
                  <a:lnTo>
                    <a:pt x="183" y="34"/>
                  </a:lnTo>
                  <a:lnTo>
                    <a:pt x="188" y="32"/>
                  </a:lnTo>
                  <a:lnTo>
                    <a:pt x="193" y="29"/>
                  </a:lnTo>
                  <a:lnTo>
                    <a:pt x="198" y="27"/>
                  </a:lnTo>
                  <a:lnTo>
                    <a:pt x="202" y="26"/>
                  </a:lnTo>
                  <a:lnTo>
                    <a:pt x="205" y="26"/>
                  </a:lnTo>
                  <a:lnTo>
                    <a:pt x="206" y="25"/>
                  </a:lnTo>
                  <a:lnTo>
                    <a:pt x="209" y="27"/>
                  </a:lnTo>
                  <a:lnTo>
                    <a:pt x="210" y="31"/>
                  </a:lnTo>
                  <a:lnTo>
                    <a:pt x="212" y="35"/>
                  </a:lnTo>
                  <a:lnTo>
                    <a:pt x="215" y="39"/>
                  </a:lnTo>
                  <a:lnTo>
                    <a:pt x="217" y="43"/>
                  </a:lnTo>
                  <a:lnTo>
                    <a:pt x="219" y="46"/>
                  </a:lnTo>
                  <a:lnTo>
                    <a:pt x="220" y="49"/>
                  </a:lnTo>
                  <a:lnTo>
                    <a:pt x="221" y="51"/>
                  </a:lnTo>
                  <a:lnTo>
                    <a:pt x="218" y="53"/>
                  </a:lnTo>
                  <a:lnTo>
                    <a:pt x="214" y="54"/>
                  </a:lnTo>
                  <a:lnTo>
                    <a:pt x="210" y="58"/>
                  </a:lnTo>
                  <a:lnTo>
                    <a:pt x="204" y="61"/>
                  </a:lnTo>
                  <a:lnTo>
                    <a:pt x="199" y="65"/>
                  </a:lnTo>
                  <a:lnTo>
                    <a:pt x="195" y="69"/>
                  </a:lnTo>
                  <a:lnTo>
                    <a:pt x="192" y="73"/>
                  </a:lnTo>
                  <a:lnTo>
                    <a:pt x="191" y="76"/>
                  </a:lnTo>
                  <a:lnTo>
                    <a:pt x="197" y="73"/>
                  </a:lnTo>
                  <a:lnTo>
                    <a:pt x="204" y="69"/>
                  </a:lnTo>
                  <a:lnTo>
                    <a:pt x="211" y="64"/>
                  </a:lnTo>
                  <a:lnTo>
                    <a:pt x="221" y="59"/>
                  </a:lnTo>
                  <a:lnTo>
                    <a:pt x="231" y="54"/>
                  </a:lnTo>
                  <a:lnTo>
                    <a:pt x="241" y="49"/>
                  </a:lnTo>
                  <a:lnTo>
                    <a:pt x="252" y="43"/>
                  </a:lnTo>
                  <a:lnTo>
                    <a:pt x="262" y="37"/>
                  </a:lnTo>
                  <a:lnTo>
                    <a:pt x="273" y="31"/>
                  </a:lnTo>
                  <a:lnTo>
                    <a:pt x="283" y="26"/>
                  </a:lnTo>
                  <a:lnTo>
                    <a:pt x="293" y="21"/>
                  </a:lnTo>
                  <a:lnTo>
                    <a:pt x="302" y="16"/>
                  </a:lnTo>
                  <a:lnTo>
                    <a:pt x="309" y="12"/>
                  </a:lnTo>
                  <a:lnTo>
                    <a:pt x="315" y="9"/>
                  </a:lnTo>
                  <a:lnTo>
                    <a:pt x="319" y="7"/>
                  </a:lnTo>
                  <a:lnTo>
                    <a:pt x="321" y="6"/>
                  </a:lnTo>
                  <a:lnTo>
                    <a:pt x="325" y="6"/>
                  </a:lnTo>
                  <a:lnTo>
                    <a:pt x="327" y="7"/>
                  </a:lnTo>
                  <a:lnTo>
                    <a:pt x="330" y="7"/>
                  </a:lnTo>
                  <a:lnTo>
                    <a:pt x="333" y="8"/>
                  </a:lnTo>
                  <a:lnTo>
                    <a:pt x="336" y="8"/>
                  </a:lnTo>
                  <a:lnTo>
                    <a:pt x="338" y="9"/>
                  </a:lnTo>
                  <a:lnTo>
                    <a:pt x="341" y="9"/>
                  </a:lnTo>
                  <a:lnTo>
                    <a:pt x="344" y="10"/>
                  </a:lnTo>
                  <a:lnTo>
                    <a:pt x="345" y="13"/>
                  </a:lnTo>
                  <a:lnTo>
                    <a:pt x="346" y="17"/>
                  </a:lnTo>
                  <a:lnTo>
                    <a:pt x="348" y="21"/>
                  </a:lnTo>
                  <a:lnTo>
                    <a:pt x="349" y="25"/>
                  </a:lnTo>
                  <a:lnTo>
                    <a:pt x="350" y="28"/>
                  </a:lnTo>
                  <a:lnTo>
                    <a:pt x="351" y="31"/>
                  </a:lnTo>
                  <a:lnTo>
                    <a:pt x="351" y="34"/>
                  </a:lnTo>
                  <a:lnTo>
                    <a:pt x="350" y="36"/>
                  </a:lnTo>
                  <a:lnTo>
                    <a:pt x="348" y="38"/>
                  </a:lnTo>
                  <a:lnTo>
                    <a:pt x="345" y="39"/>
                  </a:lnTo>
                  <a:lnTo>
                    <a:pt x="342" y="42"/>
                  </a:lnTo>
                  <a:lnTo>
                    <a:pt x="340" y="44"/>
                  </a:lnTo>
                  <a:lnTo>
                    <a:pt x="337" y="46"/>
                  </a:lnTo>
                  <a:lnTo>
                    <a:pt x="335" y="49"/>
                  </a:lnTo>
                  <a:lnTo>
                    <a:pt x="332" y="51"/>
                  </a:lnTo>
                  <a:lnTo>
                    <a:pt x="330" y="53"/>
                  </a:lnTo>
                  <a:lnTo>
                    <a:pt x="333" y="52"/>
                  </a:lnTo>
                  <a:lnTo>
                    <a:pt x="337" y="50"/>
                  </a:lnTo>
                  <a:lnTo>
                    <a:pt x="341" y="48"/>
                  </a:lnTo>
                  <a:lnTo>
                    <a:pt x="344" y="46"/>
                  </a:lnTo>
                  <a:lnTo>
                    <a:pt x="348" y="44"/>
                  </a:lnTo>
                  <a:lnTo>
                    <a:pt x="351" y="42"/>
                  </a:lnTo>
                  <a:lnTo>
                    <a:pt x="355" y="40"/>
                  </a:lnTo>
                  <a:lnTo>
                    <a:pt x="359" y="37"/>
                  </a:lnTo>
                  <a:lnTo>
                    <a:pt x="362" y="35"/>
                  </a:lnTo>
                  <a:lnTo>
                    <a:pt x="366" y="33"/>
                  </a:lnTo>
                  <a:lnTo>
                    <a:pt x="369" y="31"/>
                  </a:lnTo>
                  <a:lnTo>
                    <a:pt x="372" y="29"/>
                  </a:lnTo>
                  <a:lnTo>
                    <a:pt x="374" y="27"/>
                  </a:lnTo>
                  <a:lnTo>
                    <a:pt x="376" y="27"/>
                  </a:lnTo>
                  <a:lnTo>
                    <a:pt x="378" y="26"/>
                  </a:lnTo>
                  <a:lnTo>
                    <a:pt x="380" y="25"/>
                  </a:lnTo>
                  <a:lnTo>
                    <a:pt x="381" y="28"/>
                  </a:lnTo>
                  <a:lnTo>
                    <a:pt x="382" y="34"/>
                  </a:lnTo>
                  <a:lnTo>
                    <a:pt x="383" y="41"/>
                  </a:lnTo>
                  <a:lnTo>
                    <a:pt x="384" y="46"/>
                  </a:lnTo>
                  <a:lnTo>
                    <a:pt x="385" y="45"/>
                  </a:lnTo>
                  <a:lnTo>
                    <a:pt x="387" y="45"/>
                  </a:lnTo>
                  <a:lnTo>
                    <a:pt x="388" y="45"/>
                  </a:lnTo>
                  <a:lnTo>
                    <a:pt x="389" y="45"/>
                  </a:lnTo>
                  <a:lnTo>
                    <a:pt x="390" y="44"/>
                  </a:lnTo>
                  <a:lnTo>
                    <a:pt x="392" y="44"/>
                  </a:lnTo>
                  <a:lnTo>
                    <a:pt x="393" y="44"/>
                  </a:lnTo>
                  <a:lnTo>
                    <a:pt x="395" y="44"/>
                  </a:lnTo>
                  <a:lnTo>
                    <a:pt x="395" y="49"/>
                  </a:lnTo>
                  <a:lnTo>
                    <a:pt x="396" y="54"/>
                  </a:lnTo>
                  <a:lnTo>
                    <a:pt x="397" y="60"/>
                  </a:lnTo>
                  <a:lnTo>
                    <a:pt x="398" y="65"/>
                  </a:lnTo>
                  <a:lnTo>
                    <a:pt x="397" y="66"/>
                  </a:lnTo>
                  <a:lnTo>
                    <a:pt x="394" y="68"/>
                  </a:lnTo>
                  <a:lnTo>
                    <a:pt x="392" y="70"/>
                  </a:lnTo>
                  <a:lnTo>
                    <a:pt x="388" y="72"/>
                  </a:lnTo>
                  <a:lnTo>
                    <a:pt x="385" y="75"/>
                  </a:lnTo>
                  <a:lnTo>
                    <a:pt x="382" y="77"/>
                  </a:lnTo>
                  <a:lnTo>
                    <a:pt x="378" y="80"/>
                  </a:lnTo>
                  <a:lnTo>
                    <a:pt x="374" y="82"/>
                  </a:lnTo>
                  <a:lnTo>
                    <a:pt x="371" y="85"/>
                  </a:lnTo>
                  <a:lnTo>
                    <a:pt x="367" y="87"/>
                  </a:lnTo>
                  <a:lnTo>
                    <a:pt x="364" y="90"/>
                  </a:lnTo>
                  <a:lnTo>
                    <a:pt x="361" y="92"/>
                  </a:lnTo>
                  <a:lnTo>
                    <a:pt x="357" y="94"/>
                  </a:lnTo>
                  <a:lnTo>
                    <a:pt x="355" y="96"/>
                  </a:lnTo>
                  <a:lnTo>
                    <a:pt x="353" y="98"/>
                  </a:lnTo>
                  <a:lnTo>
                    <a:pt x="352" y="99"/>
                  </a:lnTo>
                  <a:lnTo>
                    <a:pt x="167" y="189"/>
                  </a:lnTo>
                </a:path>
              </a:pathLst>
            </a:custGeom>
            <a:solidFill>
              <a:srgbClr val="D00E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  <p:sp>
          <p:nvSpPr>
            <p:cNvPr id="69639" name="Freeform 7"/>
            <p:cNvSpPr>
              <a:spLocks/>
            </p:cNvSpPr>
            <p:nvPr/>
          </p:nvSpPr>
          <p:spPr bwMode="auto">
            <a:xfrm>
              <a:off x="4473" y="1434"/>
              <a:ext cx="344" cy="355"/>
            </a:xfrm>
            <a:custGeom>
              <a:avLst/>
              <a:gdLst>
                <a:gd name="T0" fmla="*/ 339 w 344"/>
                <a:gd name="T1" fmla="*/ 8 h 355"/>
                <a:gd name="T2" fmla="*/ 341 w 344"/>
                <a:gd name="T3" fmla="*/ 18 h 355"/>
                <a:gd name="T4" fmla="*/ 341 w 344"/>
                <a:gd name="T5" fmla="*/ 26 h 355"/>
                <a:gd name="T6" fmla="*/ 330 w 344"/>
                <a:gd name="T7" fmla="*/ 35 h 355"/>
                <a:gd name="T8" fmla="*/ 333 w 344"/>
                <a:gd name="T9" fmla="*/ 53 h 355"/>
                <a:gd name="T10" fmla="*/ 315 w 344"/>
                <a:gd name="T11" fmla="*/ 69 h 355"/>
                <a:gd name="T12" fmla="*/ 281 w 344"/>
                <a:gd name="T13" fmla="*/ 93 h 355"/>
                <a:gd name="T14" fmla="*/ 253 w 344"/>
                <a:gd name="T15" fmla="*/ 111 h 355"/>
                <a:gd name="T16" fmla="*/ 267 w 344"/>
                <a:gd name="T17" fmla="*/ 106 h 355"/>
                <a:gd name="T18" fmla="*/ 295 w 344"/>
                <a:gd name="T19" fmla="*/ 92 h 355"/>
                <a:gd name="T20" fmla="*/ 317 w 344"/>
                <a:gd name="T21" fmla="*/ 81 h 355"/>
                <a:gd name="T22" fmla="*/ 324 w 344"/>
                <a:gd name="T23" fmla="*/ 87 h 355"/>
                <a:gd name="T24" fmla="*/ 330 w 344"/>
                <a:gd name="T25" fmla="*/ 102 h 355"/>
                <a:gd name="T26" fmla="*/ 309 w 344"/>
                <a:gd name="T27" fmla="*/ 120 h 355"/>
                <a:gd name="T28" fmla="*/ 298 w 344"/>
                <a:gd name="T29" fmla="*/ 140 h 355"/>
                <a:gd name="T30" fmla="*/ 288 w 344"/>
                <a:gd name="T31" fmla="*/ 155 h 355"/>
                <a:gd name="T32" fmla="*/ 260 w 344"/>
                <a:gd name="T33" fmla="*/ 175 h 355"/>
                <a:gd name="T34" fmla="*/ 233 w 344"/>
                <a:gd name="T35" fmla="*/ 193 h 355"/>
                <a:gd name="T36" fmla="*/ 229 w 344"/>
                <a:gd name="T37" fmla="*/ 211 h 355"/>
                <a:gd name="T38" fmla="*/ 214 w 344"/>
                <a:gd name="T39" fmla="*/ 235 h 355"/>
                <a:gd name="T40" fmla="*/ 175 w 344"/>
                <a:gd name="T41" fmla="*/ 269 h 355"/>
                <a:gd name="T42" fmla="*/ 129 w 344"/>
                <a:gd name="T43" fmla="*/ 317 h 355"/>
                <a:gd name="T44" fmla="*/ 98 w 344"/>
                <a:gd name="T45" fmla="*/ 350 h 355"/>
                <a:gd name="T46" fmla="*/ 93 w 344"/>
                <a:gd name="T47" fmla="*/ 340 h 355"/>
                <a:gd name="T48" fmla="*/ 91 w 344"/>
                <a:gd name="T49" fmla="*/ 330 h 355"/>
                <a:gd name="T50" fmla="*/ 100 w 344"/>
                <a:gd name="T51" fmla="*/ 318 h 355"/>
                <a:gd name="T52" fmla="*/ 97 w 344"/>
                <a:gd name="T53" fmla="*/ 313 h 355"/>
                <a:gd name="T54" fmla="*/ 84 w 344"/>
                <a:gd name="T55" fmla="*/ 313 h 355"/>
                <a:gd name="T56" fmla="*/ 78 w 344"/>
                <a:gd name="T57" fmla="*/ 302 h 355"/>
                <a:gd name="T58" fmla="*/ 77 w 344"/>
                <a:gd name="T59" fmla="*/ 287 h 355"/>
                <a:gd name="T60" fmla="*/ 114 w 344"/>
                <a:gd name="T61" fmla="*/ 250 h 355"/>
                <a:gd name="T62" fmla="*/ 164 w 344"/>
                <a:gd name="T63" fmla="*/ 203 h 355"/>
                <a:gd name="T64" fmla="*/ 204 w 344"/>
                <a:gd name="T65" fmla="*/ 175 h 355"/>
                <a:gd name="T66" fmla="*/ 160 w 344"/>
                <a:gd name="T67" fmla="*/ 201 h 355"/>
                <a:gd name="T68" fmla="*/ 100 w 344"/>
                <a:gd name="T69" fmla="*/ 242 h 355"/>
                <a:gd name="T70" fmla="*/ 64 w 344"/>
                <a:gd name="T71" fmla="*/ 272 h 355"/>
                <a:gd name="T72" fmla="*/ 51 w 344"/>
                <a:gd name="T73" fmla="*/ 259 h 355"/>
                <a:gd name="T74" fmla="*/ 45 w 344"/>
                <a:gd name="T75" fmla="*/ 245 h 355"/>
                <a:gd name="T76" fmla="*/ 76 w 344"/>
                <a:gd name="T77" fmla="*/ 215 h 355"/>
                <a:gd name="T78" fmla="*/ 117 w 344"/>
                <a:gd name="T79" fmla="*/ 177 h 355"/>
                <a:gd name="T80" fmla="*/ 142 w 344"/>
                <a:gd name="T81" fmla="*/ 153 h 355"/>
                <a:gd name="T82" fmla="*/ 112 w 344"/>
                <a:gd name="T83" fmla="*/ 173 h 355"/>
                <a:gd name="T84" fmla="*/ 64 w 344"/>
                <a:gd name="T85" fmla="*/ 207 h 355"/>
                <a:gd name="T86" fmla="*/ 30 w 344"/>
                <a:gd name="T87" fmla="*/ 231 h 355"/>
                <a:gd name="T88" fmla="*/ 10 w 344"/>
                <a:gd name="T89" fmla="*/ 210 h 355"/>
                <a:gd name="T90" fmla="*/ 1 w 344"/>
                <a:gd name="T91" fmla="*/ 191 h 355"/>
                <a:gd name="T92" fmla="*/ 30 w 344"/>
                <a:gd name="T93" fmla="*/ 167 h 355"/>
                <a:gd name="T94" fmla="*/ 70 w 344"/>
                <a:gd name="T95" fmla="*/ 133 h 355"/>
                <a:gd name="T96" fmla="*/ 93 w 344"/>
                <a:gd name="T97" fmla="*/ 115 h 355"/>
                <a:gd name="T98" fmla="*/ 294 w 344"/>
                <a:gd name="T99" fmla="*/ 19 h 355"/>
                <a:gd name="T100" fmla="*/ 314 w 344"/>
                <a:gd name="T101" fmla="*/ 9 h 355"/>
                <a:gd name="T102" fmla="*/ 329 w 344"/>
                <a:gd name="T103" fmla="*/ 1 h 35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4"/>
                <a:gd name="T157" fmla="*/ 0 h 355"/>
                <a:gd name="T158" fmla="*/ 344 w 344"/>
                <a:gd name="T159" fmla="*/ 355 h 35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4" h="355">
                  <a:moveTo>
                    <a:pt x="332" y="0"/>
                  </a:moveTo>
                  <a:lnTo>
                    <a:pt x="334" y="1"/>
                  </a:lnTo>
                  <a:lnTo>
                    <a:pt x="335" y="3"/>
                  </a:lnTo>
                  <a:lnTo>
                    <a:pt x="337" y="5"/>
                  </a:lnTo>
                  <a:lnTo>
                    <a:pt x="339" y="8"/>
                  </a:lnTo>
                  <a:lnTo>
                    <a:pt x="340" y="10"/>
                  </a:lnTo>
                  <a:lnTo>
                    <a:pt x="341" y="12"/>
                  </a:lnTo>
                  <a:lnTo>
                    <a:pt x="341" y="14"/>
                  </a:lnTo>
                  <a:lnTo>
                    <a:pt x="341" y="16"/>
                  </a:lnTo>
                  <a:lnTo>
                    <a:pt x="341" y="18"/>
                  </a:lnTo>
                  <a:lnTo>
                    <a:pt x="342" y="20"/>
                  </a:lnTo>
                  <a:lnTo>
                    <a:pt x="343" y="22"/>
                  </a:lnTo>
                  <a:lnTo>
                    <a:pt x="343" y="24"/>
                  </a:lnTo>
                  <a:lnTo>
                    <a:pt x="342" y="25"/>
                  </a:lnTo>
                  <a:lnTo>
                    <a:pt x="341" y="26"/>
                  </a:lnTo>
                  <a:lnTo>
                    <a:pt x="339" y="28"/>
                  </a:lnTo>
                  <a:lnTo>
                    <a:pt x="337" y="29"/>
                  </a:lnTo>
                  <a:lnTo>
                    <a:pt x="334" y="31"/>
                  </a:lnTo>
                  <a:lnTo>
                    <a:pt x="332" y="33"/>
                  </a:lnTo>
                  <a:lnTo>
                    <a:pt x="330" y="35"/>
                  </a:lnTo>
                  <a:lnTo>
                    <a:pt x="329" y="37"/>
                  </a:lnTo>
                  <a:lnTo>
                    <a:pt x="328" y="41"/>
                  </a:lnTo>
                  <a:lnTo>
                    <a:pt x="330" y="45"/>
                  </a:lnTo>
                  <a:lnTo>
                    <a:pt x="332" y="50"/>
                  </a:lnTo>
                  <a:lnTo>
                    <a:pt x="333" y="53"/>
                  </a:lnTo>
                  <a:lnTo>
                    <a:pt x="332" y="55"/>
                  </a:lnTo>
                  <a:lnTo>
                    <a:pt x="329" y="58"/>
                  </a:lnTo>
                  <a:lnTo>
                    <a:pt x="325" y="61"/>
                  </a:lnTo>
                  <a:lnTo>
                    <a:pt x="320" y="65"/>
                  </a:lnTo>
                  <a:lnTo>
                    <a:pt x="315" y="69"/>
                  </a:lnTo>
                  <a:lnTo>
                    <a:pt x="308" y="74"/>
                  </a:lnTo>
                  <a:lnTo>
                    <a:pt x="301" y="78"/>
                  </a:lnTo>
                  <a:lnTo>
                    <a:pt x="295" y="83"/>
                  </a:lnTo>
                  <a:lnTo>
                    <a:pt x="288" y="88"/>
                  </a:lnTo>
                  <a:lnTo>
                    <a:pt x="281" y="93"/>
                  </a:lnTo>
                  <a:lnTo>
                    <a:pt x="274" y="98"/>
                  </a:lnTo>
                  <a:lnTo>
                    <a:pt x="268" y="101"/>
                  </a:lnTo>
                  <a:lnTo>
                    <a:pt x="262" y="105"/>
                  </a:lnTo>
                  <a:lnTo>
                    <a:pt x="257" y="108"/>
                  </a:lnTo>
                  <a:lnTo>
                    <a:pt x="253" y="111"/>
                  </a:lnTo>
                  <a:lnTo>
                    <a:pt x="251" y="113"/>
                  </a:lnTo>
                  <a:lnTo>
                    <a:pt x="253" y="112"/>
                  </a:lnTo>
                  <a:lnTo>
                    <a:pt x="257" y="110"/>
                  </a:lnTo>
                  <a:lnTo>
                    <a:pt x="262" y="108"/>
                  </a:lnTo>
                  <a:lnTo>
                    <a:pt x="267" y="106"/>
                  </a:lnTo>
                  <a:lnTo>
                    <a:pt x="273" y="103"/>
                  </a:lnTo>
                  <a:lnTo>
                    <a:pt x="278" y="101"/>
                  </a:lnTo>
                  <a:lnTo>
                    <a:pt x="283" y="98"/>
                  </a:lnTo>
                  <a:lnTo>
                    <a:pt x="289" y="95"/>
                  </a:lnTo>
                  <a:lnTo>
                    <a:pt x="295" y="92"/>
                  </a:lnTo>
                  <a:lnTo>
                    <a:pt x="300" y="89"/>
                  </a:lnTo>
                  <a:lnTo>
                    <a:pt x="305" y="87"/>
                  </a:lnTo>
                  <a:lnTo>
                    <a:pt x="309" y="84"/>
                  </a:lnTo>
                  <a:lnTo>
                    <a:pt x="314" y="82"/>
                  </a:lnTo>
                  <a:lnTo>
                    <a:pt x="317" y="81"/>
                  </a:lnTo>
                  <a:lnTo>
                    <a:pt x="319" y="80"/>
                  </a:lnTo>
                  <a:lnTo>
                    <a:pt x="320" y="79"/>
                  </a:lnTo>
                  <a:lnTo>
                    <a:pt x="322" y="81"/>
                  </a:lnTo>
                  <a:lnTo>
                    <a:pt x="324" y="83"/>
                  </a:lnTo>
                  <a:lnTo>
                    <a:pt x="324" y="87"/>
                  </a:lnTo>
                  <a:lnTo>
                    <a:pt x="324" y="91"/>
                  </a:lnTo>
                  <a:lnTo>
                    <a:pt x="325" y="95"/>
                  </a:lnTo>
                  <a:lnTo>
                    <a:pt x="326" y="97"/>
                  </a:lnTo>
                  <a:lnTo>
                    <a:pt x="328" y="100"/>
                  </a:lnTo>
                  <a:lnTo>
                    <a:pt x="330" y="102"/>
                  </a:lnTo>
                  <a:lnTo>
                    <a:pt x="328" y="104"/>
                  </a:lnTo>
                  <a:lnTo>
                    <a:pt x="324" y="107"/>
                  </a:lnTo>
                  <a:lnTo>
                    <a:pt x="320" y="111"/>
                  </a:lnTo>
                  <a:lnTo>
                    <a:pt x="314" y="116"/>
                  </a:lnTo>
                  <a:lnTo>
                    <a:pt x="309" y="120"/>
                  </a:lnTo>
                  <a:lnTo>
                    <a:pt x="304" y="124"/>
                  </a:lnTo>
                  <a:lnTo>
                    <a:pt x="299" y="127"/>
                  </a:lnTo>
                  <a:lnTo>
                    <a:pt x="297" y="129"/>
                  </a:lnTo>
                  <a:lnTo>
                    <a:pt x="297" y="134"/>
                  </a:lnTo>
                  <a:lnTo>
                    <a:pt x="298" y="140"/>
                  </a:lnTo>
                  <a:lnTo>
                    <a:pt x="298" y="145"/>
                  </a:lnTo>
                  <a:lnTo>
                    <a:pt x="297" y="149"/>
                  </a:lnTo>
                  <a:lnTo>
                    <a:pt x="296" y="150"/>
                  </a:lnTo>
                  <a:lnTo>
                    <a:pt x="293" y="152"/>
                  </a:lnTo>
                  <a:lnTo>
                    <a:pt x="288" y="155"/>
                  </a:lnTo>
                  <a:lnTo>
                    <a:pt x="283" y="158"/>
                  </a:lnTo>
                  <a:lnTo>
                    <a:pt x="278" y="162"/>
                  </a:lnTo>
                  <a:lnTo>
                    <a:pt x="272" y="166"/>
                  </a:lnTo>
                  <a:lnTo>
                    <a:pt x="266" y="170"/>
                  </a:lnTo>
                  <a:lnTo>
                    <a:pt x="260" y="175"/>
                  </a:lnTo>
                  <a:lnTo>
                    <a:pt x="253" y="178"/>
                  </a:lnTo>
                  <a:lnTo>
                    <a:pt x="248" y="182"/>
                  </a:lnTo>
                  <a:lnTo>
                    <a:pt x="243" y="186"/>
                  </a:lnTo>
                  <a:lnTo>
                    <a:pt x="237" y="190"/>
                  </a:lnTo>
                  <a:lnTo>
                    <a:pt x="233" y="193"/>
                  </a:lnTo>
                  <a:lnTo>
                    <a:pt x="230" y="196"/>
                  </a:lnTo>
                  <a:lnTo>
                    <a:pt x="228" y="198"/>
                  </a:lnTo>
                  <a:lnTo>
                    <a:pt x="228" y="200"/>
                  </a:lnTo>
                  <a:lnTo>
                    <a:pt x="228" y="204"/>
                  </a:lnTo>
                  <a:lnTo>
                    <a:pt x="229" y="211"/>
                  </a:lnTo>
                  <a:lnTo>
                    <a:pt x="230" y="217"/>
                  </a:lnTo>
                  <a:lnTo>
                    <a:pt x="231" y="222"/>
                  </a:lnTo>
                  <a:lnTo>
                    <a:pt x="227" y="226"/>
                  </a:lnTo>
                  <a:lnTo>
                    <a:pt x="221" y="230"/>
                  </a:lnTo>
                  <a:lnTo>
                    <a:pt x="214" y="235"/>
                  </a:lnTo>
                  <a:lnTo>
                    <a:pt x="207" y="241"/>
                  </a:lnTo>
                  <a:lnTo>
                    <a:pt x="200" y="247"/>
                  </a:lnTo>
                  <a:lnTo>
                    <a:pt x="192" y="253"/>
                  </a:lnTo>
                  <a:lnTo>
                    <a:pt x="183" y="260"/>
                  </a:lnTo>
                  <a:lnTo>
                    <a:pt x="175" y="269"/>
                  </a:lnTo>
                  <a:lnTo>
                    <a:pt x="165" y="277"/>
                  </a:lnTo>
                  <a:lnTo>
                    <a:pt x="157" y="286"/>
                  </a:lnTo>
                  <a:lnTo>
                    <a:pt x="147" y="296"/>
                  </a:lnTo>
                  <a:lnTo>
                    <a:pt x="137" y="305"/>
                  </a:lnTo>
                  <a:lnTo>
                    <a:pt x="129" y="317"/>
                  </a:lnTo>
                  <a:lnTo>
                    <a:pt x="119" y="328"/>
                  </a:lnTo>
                  <a:lnTo>
                    <a:pt x="111" y="340"/>
                  </a:lnTo>
                  <a:lnTo>
                    <a:pt x="103" y="354"/>
                  </a:lnTo>
                  <a:lnTo>
                    <a:pt x="100" y="352"/>
                  </a:lnTo>
                  <a:lnTo>
                    <a:pt x="98" y="350"/>
                  </a:lnTo>
                  <a:lnTo>
                    <a:pt x="97" y="348"/>
                  </a:lnTo>
                  <a:lnTo>
                    <a:pt x="95" y="346"/>
                  </a:lnTo>
                  <a:lnTo>
                    <a:pt x="94" y="344"/>
                  </a:lnTo>
                  <a:lnTo>
                    <a:pt x="93" y="342"/>
                  </a:lnTo>
                  <a:lnTo>
                    <a:pt x="93" y="340"/>
                  </a:lnTo>
                  <a:lnTo>
                    <a:pt x="93" y="339"/>
                  </a:lnTo>
                  <a:lnTo>
                    <a:pt x="93" y="336"/>
                  </a:lnTo>
                  <a:lnTo>
                    <a:pt x="92" y="334"/>
                  </a:lnTo>
                  <a:lnTo>
                    <a:pt x="92" y="332"/>
                  </a:lnTo>
                  <a:lnTo>
                    <a:pt x="91" y="330"/>
                  </a:lnTo>
                  <a:lnTo>
                    <a:pt x="92" y="328"/>
                  </a:lnTo>
                  <a:lnTo>
                    <a:pt x="94" y="326"/>
                  </a:lnTo>
                  <a:lnTo>
                    <a:pt x="96" y="324"/>
                  </a:lnTo>
                  <a:lnTo>
                    <a:pt x="98" y="321"/>
                  </a:lnTo>
                  <a:lnTo>
                    <a:pt x="100" y="318"/>
                  </a:lnTo>
                  <a:lnTo>
                    <a:pt x="101" y="315"/>
                  </a:lnTo>
                  <a:lnTo>
                    <a:pt x="103" y="312"/>
                  </a:lnTo>
                  <a:lnTo>
                    <a:pt x="104" y="311"/>
                  </a:lnTo>
                  <a:lnTo>
                    <a:pt x="100" y="312"/>
                  </a:lnTo>
                  <a:lnTo>
                    <a:pt x="97" y="313"/>
                  </a:lnTo>
                  <a:lnTo>
                    <a:pt x="93" y="314"/>
                  </a:lnTo>
                  <a:lnTo>
                    <a:pt x="91" y="314"/>
                  </a:lnTo>
                  <a:lnTo>
                    <a:pt x="89" y="314"/>
                  </a:lnTo>
                  <a:lnTo>
                    <a:pt x="86" y="313"/>
                  </a:lnTo>
                  <a:lnTo>
                    <a:pt x="84" y="313"/>
                  </a:lnTo>
                  <a:lnTo>
                    <a:pt x="83" y="311"/>
                  </a:lnTo>
                  <a:lnTo>
                    <a:pt x="82" y="310"/>
                  </a:lnTo>
                  <a:lnTo>
                    <a:pt x="81" y="307"/>
                  </a:lnTo>
                  <a:lnTo>
                    <a:pt x="79" y="304"/>
                  </a:lnTo>
                  <a:lnTo>
                    <a:pt x="78" y="302"/>
                  </a:lnTo>
                  <a:lnTo>
                    <a:pt x="76" y="299"/>
                  </a:lnTo>
                  <a:lnTo>
                    <a:pt x="75" y="296"/>
                  </a:lnTo>
                  <a:lnTo>
                    <a:pt x="74" y="293"/>
                  </a:lnTo>
                  <a:lnTo>
                    <a:pt x="73" y="291"/>
                  </a:lnTo>
                  <a:lnTo>
                    <a:pt x="77" y="287"/>
                  </a:lnTo>
                  <a:lnTo>
                    <a:pt x="83" y="281"/>
                  </a:lnTo>
                  <a:lnTo>
                    <a:pt x="89" y="275"/>
                  </a:lnTo>
                  <a:lnTo>
                    <a:pt x="96" y="267"/>
                  </a:lnTo>
                  <a:lnTo>
                    <a:pt x="105" y="258"/>
                  </a:lnTo>
                  <a:lnTo>
                    <a:pt x="114" y="250"/>
                  </a:lnTo>
                  <a:lnTo>
                    <a:pt x="124" y="240"/>
                  </a:lnTo>
                  <a:lnTo>
                    <a:pt x="134" y="231"/>
                  </a:lnTo>
                  <a:lnTo>
                    <a:pt x="144" y="222"/>
                  </a:lnTo>
                  <a:lnTo>
                    <a:pt x="154" y="212"/>
                  </a:lnTo>
                  <a:lnTo>
                    <a:pt x="164" y="203"/>
                  </a:lnTo>
                  <a:lnTo>
                    <a:pt x="173" y="196"/>
                  </a:lnTo>
                  <a:lnTo>
                    <a:pt x="182" y="188"/>
                  </a:lnTo>
                  <a:lnTo>
                    <a:pt x="190" y="182"/>
                  </a:lnTo>
                  <a:lnTo>
                    <a:pt x="198" y="177"/>
                  </a:lnTo>
                  <a:lnTo>
                    <a:pt x="204" y="175"/>
                  </a:lnTo>
                  <a:lnTo>
                    <a:pt x="198" y="177"/>
                  </a:lnTo>
                  <a:lnTo>
                    <a:pt x="190" y="181"/>
                  </a:lnTo>
                  <a:lnTo>
                    <a:pt x="181" y="186"/>
                  </a:lnTo>
                  <a:lnTo>
                    <a:pt x="170" y="193"/>
                  </a:lnTo>
                  <a:lnTo>
                    <a:pt x="160" y="201"/>
                  </a:lnTo>
                  <a:lnTo>
                    <a:pt x="147" y="208"/>
                  </a:lnTo>
                  <a:lnTo>
                    <a:pt x="136" y="216"/>
                  </a:lnTo>
                  <a:lnTo>
                    <a:pt x="123" y="225"/>
                  </a:lnTo>
                  <a:lnTo>
                    <a:pt x="112" y="233"/>
                  </a:lnTo>
                  <a:lnTo>
                    <a:pt x="100" y="242"/>
                  </a:lnTo>
                  <a:lnTo>
                    <a:pt x="91" y="250"/>
                  </a:lnTo>
                  <a:lnTo>
                    <a:pt x="81" y="256"/>
                  </a:lnTo>
                  <a:lnTo>
                    <a:pt x="73" y="263"/>
                  </a:lnTo>
                  <a:lnTo>
                    <a:pt x="68" y="268"/>
                  </a:lnTo>
                  <a:lnTo>
                    <a:pt x="64" y="272"/>
                  </a:lnTo>
                  <a:lnTo>
                    <a:pt x="63" y="273"/>
                  </a:lnTo>
                  <a:lnTo>
                    <a:pt x="60" y="270"/>
                  </a:lnTo>
                  <a:lnTo>
                    <a:pt x="57" y="267"/>
                  </a:lnTo>
                  <a:lnTo>
                    <a:pt x="54" y="263"/>
                  </a:lnTo>
                  <a:lnTo>
                    <a:pt x="51" y="259"/>
                  </a:lnTo>
                  <a:lnTo>
                    <a:pt x="48" y="255"/>
                  </a:lnTo>
                  <a:lnTo>
                    <a:pt x="46" y="252"/>
                  </a:lnTo>
                  <a:lnTo>
                    <a:pt x="45" y="250"/>
                  </a:lnTo>
                  <a:lnTo>
                    <a:pt x="43" y="248"/>
                  </a:lnTo>
                  <a:lnTo>
                    <a:pt x="45" y="245"/>
                  </a:lnTo>
                  <a:lnTo>
                    <a:pt x="49" y="241"/>
                  </a:lnTo>
                  <a:lnTo>
                    <a:pt x="55" y="235"/>
                  </a:lnTo>
                  <a:lnTo>
                    <a:pt x="61" y="229"/>
                  </a:lnTo>
                  <a:lnTo>
                    <a:pt x="68" y="223"/>
                  </a:lnTo>
                  <a:lnTo>
                    <a:pt x="76" y="215"/>
                  </a:lnTo>
                  <a:lnTo>
                    <a:pt x="84" y="207"/>
                  </a:lnTo>
                  <a:lnTo>
                    <a:pt x="92" y="200"/>
                  </a:lnTo>
                  <a:lnTo>
                    <a:pt x="101" y="192"/>
                  </a:lnTo>
                  <a:lnTo>
                    <a:pt x="110" y="184"/>
                  </a:lnTo>
                  <a:lnTo>
                    <a:pt x="117" y="177"/>
                  </a:lnTo>
                  <a:lnTo>
                    <a:pt x="124" y="171"/>
                  </a:lnTo>
                  <a:lnTo>
                    <a:pt x="131" y="165"/>
                  </a:lnTo>
                  <a:lnTo>
                    <a:pt x="136" y="160"/>
                  </a:lnTo>
                  <a:lnTo>
                    <a:pt x="139" y="156"/>
                  </a:lnTo>
                  <a:lnTo>
                    <a:pt x="142" y="153"/>
                  </a:lnTo>
                  <a:lnTo>
                    <a:pt x="139" y="154"/>
                  </a:lnTo>
                  <a:lnTo>
                    <a:pt x="135" y="158"/>
                  </a:lnTo>
                  <a:lnTo>
                    <a:pt x="128" y="162"/>
                  </a:lnTo>
                  <a:lnTo>
                    <a:pt x="120" y="167"/>
                  </a:lnTo>
                  <a:lnTo>
                    <a:pt x="112" y="173"/>
                  </a:lnTo>
                  <a:lnTo>
                    <a:pt x="103" y="179"/>
                  </a:lnTo>
                  <a:lnTo>
                    <a:pt x="93" y="186"/>
                  </a:lnTo>
                  <a:lnTo>
                    <a:pt x="83" y="193"/>
                  </a:lnTo>
                  <a:lnTo>
                    <a:pt x="73" y="201"/>
                  </a:lnTo>
                  <a:lnTo>
                    <a:pt x="64" y="207"/>
                  </a:lnTo>
                  <a:lnTo>
                    <a:pt x="55" y="214"/>
                  </a:lnTo>
                  <a:lnTo>
                    <a:pt x="46" y="220"/>
                  </a:lnTo>
                  <a:lnTo>
                    <a:pt x="40" y="225"/>
                  </a:lnTo>
                  <a:lnTo>
                    <a:pt x="34" y="228"/>
                  </a:lnTo>
                  <a:lnTo>
                    <a:pt x="30" y="231"/>
                  </a:lnTo>
                  <a:lnTo>
                    <a:pt x="29" y="232"/>
                  </a:lnTo>
                  <a:lnTo>
                    <a:pt x="24" y="228"/>
                  </a:lnTo>
                  <a:lnTo>
                    <a:pt x="20" y="223"/>
                  </a:lnTo>
                  <a:lnTo>
                    <a:pt x="15" y="217"/>
                  </a:lnTo>
                  <a:lnTo>
                    <a:pt x="10" y="210"/>
                  </a:lnTo>
                  <a:lnTo>
                    <a:pt x="6" y="203"/>
                  </a:lnTo>
                  <a:lnTo>
                    <a:pt x="2" y="199"/>
                  </a:lnTo>
                  <a:lnTo>
                    <a:pt x="0" y="195"/>
                  </a:lnTo>
                  <a:lnTo>
                    <a:pt x="0" y="192"/>
                  </a:lnTo>
                  <a:lnTo>
                    <a:pt x="1" y="191"/>
                  </a:lnTo>
                  <a:lnTo>
                    <a:pt x="5" y="188"/>
                  </a:lnTo>
                  <a:lnTo>
                    <a:pt x="10" y="184"/>
                  </a:lnTo>
                  <a:lnTo>
                    <a:pt x="16" y="179"/>
                  </a:lnTo>
                  <a:lnTo>
                    <a:pt x="22" y="174"/>
                  </a:lnTo>
                  <a:lnTo>
                    <a:pt x="30" y="167"/>
                  </a:lnTo>
                  <a:lnTo>
                    <a:pt x="39" y="160"/>
                  </a:lnTo>
                  <a:lnTo>
                    <a:pt x="46" y="153"/>
                  </a:lnTo>
                  <a:lnTo>
                    <a:pt x="55" y="147"/>
                  </a:lnTo>
                  <a:lnTo>
                    <a:pt x="63" y="140"/>
                  </a:lnTo>
                  <a:lnTo>
                    <a:pt x="70" y="133"/>
                  </a:lnTo>
                  <a:lnTo>
                    <a:pt x="78" y="127"/>
                  </a:lnTo>
                  <a:lnTo>
                    <a:pt x="84" y="123"/>
                  </a:lnTo>
                  <a:lnTo>
                    <a:pt x="89" y="119"/>
                  </a:lnTo>
                  <a:lnTo>
                    <a:pt x="91" y="116"/>
                  </a:lnTo>
                  <a:lnTo>
                    <a:pt x="93" y="115"/>
                  </a:lnTo>
                  <a:lnTo>
                    <a:pt x="278" y="25"/>
                  </a:lnTo>
                  <a:lnTo>
                    <a:pt x="281" y="24"/>
                  </a:lnTo>
                  <a:lnTo>
                    <a:pt x="285" y="23"/>
                  </a:lnTo>
                  <a:lnTo>
                    <a:pt x="289" y="21"/>
                  </a:lnTo>
                  <a:lnTo>
                    <a:pt x="294" y="19"/>
                  </a:lnTo>
                  <a:lnTo>
                    <a:pt x="297" y="17"/>
                  </a:lnTo>
                  <a:lnTo>
                    <a:pt x="301" y="15"/>
                  </a:lnTo>
                  <a:lnTo>
                    <a:pt x="306" y="13"/>
                  </a:lnTo>
                  <a:lnTo>
                    <a:pt x="310" y="11"/>
                  </a:lnTo>
                  <a:lnTo>
                    <a:pt x="314" y="9"/>
                  </a:lnTo>
                  <a:lnTo>
                    <a:pt x="318" y="7"/>
                  </a:lnTo>
                  <a:lnTo>
                    <a:pt x="320" y="5"/>
                  </a:lnTo>
                  <a:lnTo>
                    <a:pt x="324" y="4"/>
                  </a:lnTo>
                  <a:lnTo>
                    <a:pt x="327" y="2"/>
                  </a:lnTo>
                  <a:lnTo>
                    <a:pt x="329" y="1"/>
                  </a:lnTo>
                  <a:lnTo>
                    <a:pt x="331" y="0"/>
                  </a:lnTo>
                  <a:lnTo>
                    <a:pt x="332" y="0"/>
                  </a:lnTo>
                </a:path>
              </a:pathLst>
            </a:custGeom>
            <a:solidFill>
              <a:srgbClr val="D00E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PE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áma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4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6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749424" y="1498848"/>
          <a:ext cx="3966592" cy="4306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4 Imagen" descr="hemisferioscerebrales.gif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8" t="14424" r="30106" b="3307"/>
          <a:stretch>
            <a:fillRect/>
          </a:stretch>
        </p:blipFill>
        <p:spPr bwMode="auto">
          <a:xfrm>
            <a:off x="6443663" y="1628775"/>
            <a:ext cx="144145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hemisferioscerebrales.gif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6" t="14424" r="50105" b="3307"/>
          <a:stretch>
            <a:fillRect/>
          </a:stretch>
        </p:blipFill>
        <p:spPr bwMode="auto">
          <a:xfrm>
            <a:off x="4868863" y="1628775"/>
            <a:ext cx="157480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B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457200" y="1600200"/>
            <a:ext cx="44958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es-PE" sz="2400" b="1">
                <a:latin typeface="Arial" panose="020B0604020202020204" pitchFamily="34" charset="0"/>
              </a:rPr>
              <a:t>Paul Broca, en 1865, estableció que las lesiones en cierta zona de la  parte izquierda del cerebro  producían casi invariablemente  transtornos del habla. </a:t>
            </a:r>
          </a:p>
        </p:txBody>
      </p:sp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1600200" y="4876800"/>
            <a:ext cx="6553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s-ES_tradnl" altLang="es-PE" sz="2400" b="1">
                <a:latin typeface="Arial" panose="020B0604020202020204" pitchFamily="34" charset="0"/>
              </a:rPr>
              <a:t>En tanto, que ello no ocurría con  las lesiones en la misma zona del hemisferio derecho.</a:t>
            </a:r>
          </a:p>
        </p:txBody>
      </p:sp>
      <p:pic>
        <p:nvPicPr>
          <p:cNvPr id="2" name="Picture 5" descr="http://www.psicodiagnosis.es/images/leng_46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836613"/>
            <a:ext cx="444023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7524328" y="2780928"/>
            <a:ext cx="131959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E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Izq.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ChangeArrowheads="1"/>
          </p:cNvSpPr>
          <p:nvPr/>
        </p:nvSpPr>
        <p:spPr bwMode="auto">
          <a:xfrm>
            <a:off x="683568" y="404664"/>
            <a:ext cx="7272808" cy="2062745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algn="just" defTabSz="762000">
              <a:spcBef>
                <a:spcPct val="50000"/>
              </a:spcBef>
              <a:defRPr/>
            </a:pPr>
            <a:r>
              <a:rPr lang="es-ES_tradnl" sz="3200" b="1" dirty="0">
                <a:solidFill>
                  <a:schemeClr val="accent2"/>
                </a:solidFill>
                <a:latin typeface="Rockwell Extra Bold" pitchFamily="18" charset="0"/>
              </a:rPr>
              <a:t>Por lo tanto, los hemisferios cerebrales no eran iguales porque no tenían las mismas funciones.</a:t>
            </a:r>
            <a:endParaRPr lang="es-ES_tradnl" sz="2800" dirty="0">
              <a:latin typeface="Rockwell Extra Bold" pitchFamily="18" charset="0"/>
            </a:endParaRPr>
          </a:p>
        </p:txBody>
      </p:sp>
      <p:grpSp>
        <p:nvGrpSpPr>
          <p:cNvPr id="2" name="4 Grupo"/>
          <p:cNvGrpSpPr>
            <a:grpSpLocks/>
          </p:cNvGrpSpPr>
          <p:nvPr/>
        </p:nvGrpSpPr>
        <p:grpSpPr bwMode="auto">
          <a:xfrm>
            <a:off x="3779838" y="2420938"/>
            <a:ext cx="4762500" cy="3571875"/>
            <a:chOff x="3779912" y="2420888"/>
            <a:chExt cx="4762500" cy="3571875"/>
          </a:xfrm>
        </p:grpSpPr>
        <p:pic>
          <p:nvPicPr>
            <p:cNvPr id="73734" name="2 Imagen" descr="hemisferios-cerebrale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2420888"/>
              <a:ext cx="4762500" cy="357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3 Rectángulo"/>
            <p:cNvSpPr/>
            <p:nvPr/>
          </p:nvSpPr>
          <p:spPr>
            <a:xfrm rot="936922">
              <a:off x="5087264" y="4457305"/>
              <a:ext cx="935463" cy="58477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es-ES" sz="3200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+mn-cs"/>
                </a:rPr>
                <a:t>Abc</a:t>
              </a:r>
              <a:endParaRPr lang="es-E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>
            <a:off x="685800" y="548680"/>
            <a:ext cx="7772400" cy="987896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es-PE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TEORIA DEL PREDOMINIO HEMISFÉRICO</a:t>
            </a:r>
          </a:p>
        </p:txBody>
      </p:sp>
      <p:graphicFrame>
        <p:nvGraphicFramePr>
          <p:cNvPr id="16" name="15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37728" y="1700808"/>
          <a:ext cx="899876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4 Imagen" descr="hemisferioscerebrales.gif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8" t="14424" r="30106" b="3307"/>
          <a:stretch>
            <a:fillRect/>
          </a:stretch>
        </p:blipFill>
        <p:spPr bwMode="auto">
          <a:xfrm>
            <a:off x="4643438" y="1997075"/>
            <a:ext cx="144145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 descr="hemisferioscerebrales.gif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6" t="14424" r="50105" b="3307"/>
          <a:stretch>
            <a:fillRect/>
          </a:stretch>
        </p:blipFill>
        <p:spPr bwMode="auto">
          <a:xfrm>
            <a:off x="3068638" y="1997075"/>
            <a:ext cx="157480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tandarddesign">
  <a:themeElements>
    <a:clrScheme name="Personalizado 1">
      <a:dk1>
        <a:srgbClr val="000000"/>
      </a:dk1>
      <a:lt1>
        <a:srgbClr val="FFFFFF"/>
      </a:lt1>
      <a:dk2>
        <a:srgbClr val="F49B17"/>
      </a:dk2>
      <a:lt2>
        <a:srgbClr val="B5412C"/>
      </a:lt2>
      <a:accent1>
        <a:srgbClr val="0070C0"/>
      </a:accent1>
      <a:accent2>
        <a:srgbClr val="92D050"/>
      </a:accent2>
      <a:accent3>
        <a:srgbClr val="FFFFFF"/>
      </a:accent3>
      <a:accent4>
        <a:srgbClr val="000000"/>
      </a:accent4>
      <a:accent5>
        <a:srgbClr val="B1B9B3"/>
      </a:accent5>
      <a:accent6>
        <a:srgbClr val="5B7865"/>
      </a:accent6>
      <a:hlink>
        <a:srgbClr val="9EBEA9"/>
      </a:hlink>
      <a:folHlink>
        <a:srgbClr val="CAEAD5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F49B17"/>
        </a:dk2>
        <a:lt2>
          <a:srgbClr val="B5412C"/>
        </a:lt2>
        <a:accent1>
          <a:srgbClr val="496954"/>
        </a:accent1>
        <a:accent2>
          <a:srgbClr val="658570"/>
        </a:accent2>
        <a:accent3>
          <a:srgbClr val="FFFFFF"/>
        </a:accent3>
        <a:accent4>
          <a:srgbClr val="000000"/>
        </a:accent4>
        <a:accent5>
          <a:srgbClr val="B1B9B3"/>
        </a:accent5>
        <a:accent6>
          <a:srgbClr val="5B7865"/>
        </a:accent6>
        <a:hlink>
          <a:srgbClr val="9EBEA9"/>
        </a:hlink>
        <a:folHlink>
          <a:srgbClr val="CAEAD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lantilla de diseño de bits y bytes">
  <a:themeElements>
    <a:clrScheme name="Tema de Office 1">
      <a:dk1>
        <a:srgbClr val="080808"/>
      </a:dk1>
      <a:lt1>
        <a:srgbClr val="7AA6B0"/>
      </a:lt1>
      <a:dk2>
        <a:srgbClr val="000000"/>
      </a:dk2>
      <a:lt2>
        <a:srgbClr val="080808"/>
      </a:lt2>
      <a:accent1>
        <a:srgbClr val="917AA4"/>
      </a:accent1>
      <a:accent2>
        <a:srgbClr val="76669A"/>
      </a:accent2>
      <a:accent3>
        <a:srgbClr val="BED0D4"/>
      </a:accent3>
      <a:accent4>
        <a:srgbClr val="060606"/>
      </a:accent4>
      <a:accent5>
        <a:srgbClr val="C7BECF"/>
      </a:accent5>
      <a:accent6>
        <a:srgbClr val="6A5C8B"/>
      </a:accent6>
      <a:hlink>
        <a:srgbClr val="377B89"/>
      </a:hlink>
      <a:folHlink>
        <a:srgbClr val="1A4E54"/>
      </a:folHlink>
    </a:clrScheme>
    <a:fontScheme name="Tema de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a de Office 1">
        <a:dk1>
          <a:srgbClr val="080808"/>
        </a:dk1>
        <a:lt1>
          <a:srgbClr val="7AA6B0"/>
        </a:lt1>
        <a:dk2>
          <a:srgbClr val="000000"/>
        </a:dk2>
        <a:lt2>
          <a:srgbClr val="080808"/>
        </a:lt2>
        <a:accent1>
          <a:srgbClr val="917AA4"/>
        </a:accent1>
        <a:accent2>
          <a:srgbClr val="76669A"/>
        </a:accent2>
        <a:accent3>
          <a:srgbClr val="BED0D4"/>
        </a:accent3>
        <a:accent4>
          <a:srgbClr val="060606"/>
        </a:accent4>
        <a:accent5>
          <a:srgbClr val="C7BECF"/>
        </a:accent5>
        <a:accent6>
          <a:srgbClr val="6A5C8B"/>
        </a:accent6>
        <a:hlink>
          <a:srgbClr val="377B89"/>
        </a:hlink>
        <a:folHlink>
          <a:srgbClr val="1A4E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Standarddesign">
  <a:themeElements>
    <a:clrScheme name="Personalizado 1">
      <a:dk1>
        <a:srgbClr val="000000"/>
      </a:dk1>
      <a:lt1>
        <a:srgbClr val="FFFFFF"/>
      </a:lt1>
      <a:dk2>
        <a:srgbClr val="F49B17"/>
      </a:dk2>
      <a:lt2>
        <a:srgbClr val="B5412C"/>
      </a:lt2>
      <a:accent1>
        <a:srgbClr val="0070C0"/>
      </a:accent1>
      <a:accent2>
        <a:srgbClr val="92D050"/>
      </a:accent2>
      <a:accent3>
        <a:srgbClr val="FFFFFF"/>
      </a:accent3>
      <a:accent4>
        <a:srgbClr val="000000"/>
      </a:accent4>
      <a:accent5>
        <a:srgbClr val="B1B9B3"/>
      </a:accent5>
      <a:accent6>
        <a:srgbClr val="5B7865"/>
      </a:accent6>
      <a:hlink>
        <a:srgbClr val="9EBEA9"/>
      </a:hlink>
      <a:folHlink>
        <a:srgbClr val="CAEAD5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F49B17"/>
        </a:dk2>
        <a:lt2>
          <a:srgbClr val="B5412C"/>
        </a:lt2>
        <a:accent1>
          <a:srgbClr val="496954"/>
        </a:accent1>
        <a:accent2>
          <a:srgbClr val="658570"/>
        </a:accent2>
        <a:accent3>
          <a:srgbClr val="FFFFFF"/>
        </a:accent3>
        <a:accent4>
          <a:srgbClr val="000000"/>
        </a:accent4>
        <a:accent5>
          <a:srgbClr val="B1B9B3"/>
        </a:accent5>
        <a:accent6>
          <a:srgbClr val="5B7865"/>
        </a:accent6>
        <a:hlink>
          <a:srgbClr val="9EBEA9"/>
        </a:hlink>
        <a:folHlink>
          <a:srgbClr val="CAEAD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Equidad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3.xml><?xml version="1.0" encoding="utf-8"?>
<a:themeOverride xmlns:a="http://schemas.openxmlformats.org/drawingml/2006/main">
  <a:clrScheme name="Concurrencia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2103</TotalTime>
  <Words>310</Words>
  <Application>Microsoft Office PowerPoint</Application>
  <PresentationFormat>Presentación en pantalla (4:3)</PresentationFormat>
  <Paragraphs>50</Paragraphs>
  <Slides>20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11</vt:i4>
      </vt:variant>
      <vt:variant>
        <vt:lpstr>Tema</vt:lpstr>
      </vt:variant>
      <vt:variant>
        <vt:i4>9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41" baseType="lpstr">
      <vt:lpstr>Times New Roman</vt:lpstr>
      <vt:lpstr>Arial</vt:lpstr>
      <vt:lpstr>Century Gothic</vt:lpstr>
      <vt:lpstr>Wingdings 2</vt:lpstr>
      <vt:lpstr>Verdana</vt:lpstr>
      <vt:lpstr>Wingdings</vt:lpstr>
      <vt:lpstr>Tahoma</vt:lpstr>
      <vt:lpstr>Constantia</vt:lpstr>
      <vt:lpstr>Franklin Gothic Book</vt:lpstr>
      <vt:lpstr>Bahnschrift SemiBold SemiConden</vt:lpstr>
      <vt:lpstr>Rockwell Extra Bold</vt:lpstr>
      <vt:lpstr>Diseño predeterminado</vt:lpstr>
      <vt:lpstr>Brío</vt:lpstr>
      <vt:lpstr>1_Standarddesign</vt:lpstr>
      <vt:lpstr>Plantilla de diseño de bits y bytes</vt:lpstr>
      <vt:lpstr>1_Brío</vt:lpstr>
      <vt:lpstr>1_Papel</vt:lpstr>
      <vt:lpstr>Técnico</vt:lpstr>
      <vt:lpstr>2_Diseño predeterminado</vt:lpstr>
      <vt:lpstr>2_Standarddesign</vt:lpstr>
      <vt:lpstr>Imagen</vt:lpstr>
      <vt:lpstr>Presentación de PowerPoint</vt:lpstr>
      <vt:lpstr>¿Es posible desarrollar la creatividad e iniciativa?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TEORIA DEL PREDOMINIO HEMISFÉRICO</vt:lpstr>
      <vt:lpstr>Presentación de PowerPoint</vt:lpstr>
      <vt:lpstr>El cerebro es como un paracaídas : hay que abrirlo para que funcione</vt:lpstr>
      <vt:lpstr>Presentación de PowerPoint</vt:lpstr>
      <vt:lpstr>Presentación de PowerPoint</vt:lpstr>
      <vt:lpstr>Retemos a nuestra rutina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G_BRAVEGG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ADMINISTRAR LO DIVERTIDO</dc:title>
  <dc:creator>BRAVEGG</dc:creator>
  <cp:lastModifiedBy>Cecilia</cp:lastModifiedBy>
  <cp:revision>115</cp:revision>
  <dcterms:created xsi:type="dcterms:W3CDTF">2002-09-22T13:40:52Z</dcterms:created>
  <dcterms:modified xsi:type="dcterms:W3CDTF">2020-08-15T02:33:00Z</dcterms:modified>
</cp:coreProperties>
</file>