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5" r:id="rId6"/>
    <p:sldId id="293" r:id="rId7"/>
    <p:sldId id="280" r:id="rId8"/>
    <p:sldId id="281" r:id="rId9"/>
    <p:sldId id="276" r:id="rId10"/>
    <p:sldId id="277" r:id="rId11"/>
    <p:sldId id="278" r:id="rId12"/>
    <p:sldId id="279" r:id="rId13"/>
    <p:sldId id="321" r:id="rId14"/>
    <p:sldId id="283" r:id="rId15"/>
    <p:sldId id="284" r:id="rId16"/>
    <p:sldId id="285" r:id="rId17"/>
    <p:sldId id="287" r:id="rId18"/>
    <p:sldId id="288" r:id="rId19"/>
    <p:sldId id="319" r:id="rId20"/>
    <p:sldId id="320" r:id="rId21"/>
    <p:sldId id="290" r:id="rId22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00"/>
    <a:srgbClr val="660066"/>
    <a:srgbClr val="FF0066"/>
    <a:srgbClr val="6600CC"/>
    <a:srgbClr val="66FF33"/>
    <a:srgbClr val="808000"/>
    <a:srgbClr val="99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41" autoAdjust="0"/>
  </p:normalViewPr>
  <p:slideViewPr>
    <p:cSldViewPr snapToGrid="0" snapToObjects="1">
      <p:cViewPr>
        <p:scale>
          <a:sx n="66" d="100"/>
          <a:sy n="66" d="100"/>
        </p:scale>
        <p:origin x="90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2D9AF-1A32-40D7-8092-070F561B5E2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167B40-A9B7-4044-B9DF-1727DAA6041A}">
      <dgm:prSet phldrT="[Texto]" custT="1"/>
      <dgm:spPr/>
      <dgm:t>
        <a:bodyPr/>
        <a:lstStyle/>
        <a:p>
          <a:r>
            <a:rPr lang="es-419" sz="2000" b="1" dirty="0" smtClean="0">
              <a:solidFill>
                <a:srgbClr val="FFFF00"/>
              </a:solidFill>
            </a:rPr>
            <a:t>2. Según su Sentido Económico</a:t>
          </a:r>
          <a:endParaRPr lang="es-ES" sz="2000" b="1" dirty="0">
            <a:solidFill>
              <a:srgbClr val="FFFF00"/>
            </a:solidFill>
          </a:endParaRPr>
        </a:p>
      </dgm:t>
    </dgm:pt>
    <dgm:pt modelId="{7E98BFF4-2A63-48E7-8AA8-6FBEF7E1F58A}" type="parTrans" cxnId="{F324BEF7-FCC2-44CF-94DD-C27E1F484C1C}">
      <dgm:prSet/>
      <dgm:spPr/>
      <dgm:t>
        <a:bodyPr/>
        <a:lstStyle/>
        <a:p>
          <a:endParaRPr lang="es-ES"/>
        </a:p>
      </dgm:t>
    </dgm:pt>
    <dgm:pt modelId="{FBE6524A-46BC-415D-83A3-6B1AC35364D7}" type="sibTrans" cxnId="{F324BEF7-FCC2-44CF-94DD-C27E1F484C1C}">
      <dgm:prSet/>
      <dgm:spPr/>
      <dgm:t>
        <a:bodyPr/>
        <a:lstStyle/>
        <a:p>
          <a:endParaRPr lang="es-ES"/>
        </a:p>
      </dgm:t>
    </dgm:pt>
    <dgm:pt modelId="{2444A14A-DA88-4524-9F72-A561BB115758}">
      <dgm:prSet phldrT="[Texto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sz="2000" dirty="0" smtClean="0"/>
            <a:t>Económicas</a:t>
          </a:r>
          <a:endParaRPr lang="es-ES" sz="2000" dirty="0"/>
        </a:p>
      </dgm:t>
    </dgm:pt>
    <dgm:pt modelId="{F6F690CE-17F5-4308-A8D8-467086EB8C19}" type="parTrans" cxnId="{96B74450-6D27-47AB-B998-012B34A53D9F}">
      <dgm:prSet/>
      <dgm:spPr/>
      <dgm:t>
        <a:bodyPr/>
        <a:lstStyle/>
        <a:p>
          <a:endParaRPr lang="es-ES"/>
        </a:p>
      </dgm:t>
    </dgm:pt>
    <dgm:pt modelId="{5E4F2C76-8DD1-49B2-8B7A-88E069AEED11}" type="sibTrans" cxnId="{96B74450-6D27-47AB-B998-012B34A53D9F}">
      <dgm:prSet/>
      <dgm:spPr/>
      <dgm:t>
        <a:bodyPr/>
        <a:lstStyle/>
        <a:p>
          <a:endParaRPr lang="es-ES"/>
        </a:p>
      </dgm:t>
    </dgm:pt>
    <dgm:pt modelId="{6EB3A47D-7E63-42E9-B4FC-1F419EC32183}">
      <dgm:prSet phldrT="[Texto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sz="2000" dirty="0" smtClean="0"/>
            <a:t>No Económicas</a:t>
          </a:r>
          <a:endParaRPr lang="es-ES" sz="2000" dirty="0"/>
        </a:p>
      </dgm:t>
    </dgm:pt>
    <dgm:pt modelId="{C6548556-E8F1-4B51-AC65-BCCA4B632EC5}" type="parTrans" cxnId="{289E9AB8-5865-4BC8-91FD-82CDE7160690}">
      <dgm:prSet/>
      <dgm:spPr/>
      <dgm:t>
        <a:bodyPr/>
        <a:lstStyle/>
        <a:p>
          <a:endParaRPr lang="es-ES"/>
        </a:p>
      </dgm:t>
    </dgm:pt>
    <dgm:pt modelId="{002B5D8A-1C61-41AD-869D-38AEF70BF782}" type="sibTrans" cxnId="{289E9AB8-5865-4BC8-91FD-82CDE7160690}">
      <dgm:prSet/>
      <dgm:spPr/>
      <dgm:t>
        <a:bodyPr/>
        <a:lstStyle/>
        <a:p>
          <a:endParaRPr lang="es-ES"/>
        </a:p>
      </dgm:t>
    </dgm:pt>
    <dgm:pt modelId="{52008F3B-4339-4B8C-8D65-9DB4B4270D00}">
      <dgm:prSet phldrT="[Texto]" custT="1"/>
      <dgm:spPr/>
      <dgm:t>
        <a:bodyPr/>
        <a:lstStyle/>
        <a:p>
          <a:r>
            <a:rPr lang="es-419" sz="2000" b="1" dirty="0" smtClean="0">
              <a:solidFill>
                <a:srgbClr val="FFFF00"/>
              </a:solidFill>
            </a:rPr>
            <a:t>3. Según el Tiempo</a:t>
          </a:r>
          <a:endParaRPr lang="es-ES" sz="2000" b="1" dirty="0">
            <a:solidFill>
              <a:srgbClr val="FFFF00"/>
            </a:solidFill>
          </a:endParaRPr>
        </a:p>
      </dgm:t>
    </dgm:pt>
    <dgm:pt modelId="{67DF08F4-49BC-4B22-840B-C2D4432180AE}" type="parTrans" cxnId="{F5FFE425-DEF4-490F-A1E6-D26B28D55050}">
      <dgm:prSet/>
      <dgm:spPr/>
      <dgm:t>
        <a:bodyPr/>
        <a:lstStyle/>
        <a:p>
          <a:endParaRPr lang="es-ES"/>
        </a:p>
      </dgm:t>
    </dgm:pt>
    <dgm:pt modelId="{C2574288-3FDD-41D4-8F7A-AB1DAA3AB28A}" type="sibTrans" cxnId="{F5FFE425-DEF4-490F-A1E6-D26B28D55050}">
      <dgm:prSet/>
      <dgm:spPr/>
      <dgm:t>
        <a:bodyPr/>
        <a:lstStyle/>
        <a:p>
          <a:endParaRPr lang="es-ES"/>
        </a:p>
      </dgm:t>
    </dgm:pt>
    <dgm:pt modelId="{EA18F73F-E712-4AB3-BBB7-491473C5B6F6}">
      <dgm:prSet phldrT="[Texto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sz="2000" dirty="0" smtClean="0"/>
            <a:t>Presentes</a:t>
          </a:r>
          <a:endParaRPr lang="es-ES" sz="2000" dirty="0"/>
        </a:p>
      </dgm:t>
    </dgm:pt>
    <dgm:pt modelId="{87F1CCFA-5D24-4F95-B314-EB50D6880519}" type="parTrans" cxnId="{3CCE7179-1A2B-4414-9E33-3CC42FCC272B}">
      <dgm:prSet/>
      <dgm:spPr/>
      <dgm:t>
        <a:bodyPr/>
        <a:lstStyle/>
        <a:p>
          <a:endParaRPr lang="es-ES"/>
        </a:p>
      </dgm:t>
    </dgm:pt>
    <dgm:pt modelId="{73D1B119-C32B-427C-811E-82830BF478A3}" type="sibTrans" cxnId="{3CCE7179-1A2B-4414-9E33-3CC42FCC272B}">
      <dgm:prSet/>
      <dgm:spPr/>
      <dgm:t>
        <a:bodyPr/>
        <a:lstStyle/>
        <a:p>
          <a:endParaRPr lang="es-ES"/>
        </a:p>
      </dgm:t>
    </dgm:pt>
    <dgm:pt modelId="{4E6AE1C9-A448-424B-9A76-177691BB0F4E}">
      <dgm:prSet phldrT="[Texto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sz="2000" dirty="0" smtClean="0"/>
            <a:t>Futuras</a:t>
          </a:r>
          <a:endParaRPr lang="es-ES" sz="2000" dirty="0"/>
        </a:p>
      </dgm:t>
    </dgm:pt>
    <dgm:pt modelId="{309CB622-A5B8-4009-96CC-926E45688A2E}" type="parTrans" cxnId="{22C44057-BF1D-49B3-9BF2-89F813418DA0}">
      <dgm:prSet/>
      <dgm:spPr/>
      <dgm:t>
        <a:bodyPr/>
        <a:lstStyle/>
        <a:p>
          <a:endParaRPr lang="es-ES"/>
        </a:p>
      </dgm:t>
    </dgm:pt>
    <dgm:pt modelId="{E8A26D87-2F5E-4B5A-ABFE-D09EBFEDB35C}" type="sibTrans" cxnId="{22C44057-BF1D-49B3-9BF2-89F813418DA0}">
      <dgm:prSet/>
      <dgm:spPr/>
      <dgm:t>
        <a:bodyPr/>
        <a:lstStyle/>
        <a:p>
          <a:endParaRPr lang="es-ES"/>
        </a:p>
      </dgm:t>
    </dgm:pt>
    <dgm:pt modelId="{DE23D6B2-24B6-4ADC-BBC3-CCDB96C64EB8}">
      <dgm:prSet phldrT="[Texto]" custT="1"/>
      <dgm:spPr/>
      <dgm:t>
        <a:bodyPr/>
        <a:lstStyle/>
        <a:p>
          <a:r>
            <a:rPr lang="es-419" sz="2000" b="1" dirty="0" smtClean="0">
              <a:solidFill>
                <a:srgbClr val="FFFF00"/>
              </a:solidFill>
            </a:rPr>
            <a:t>4. Según su Origen </a:t>
          </a:r>
          <a:endParaRPr lang="es-ES" sz="2000" b="1" dirty="0">
            <a:solidFill>
              <a:srgbClr val="FFFF00"/>
            </a:solidFill>
          </a:endParaRPr>
        </a:p>
      </dgm:t>
    </dgm:pt>
    <dgm:pt modelId="{CA37C0C8-47D0-40C0-903D-CFB1CB8CB6FF}" type="parTrans" cxnId="{65246A22-734A-4960-95DD-938AC35AC85D}">
      <dgm:prSet/>
      <dgm:spPr/>
      <dgm:t>
        <a:bodyPr/>
        <a:lstStyle/>
        <a:p>
          <a:endParaRPr lang="es-ES"/>
        </a:p>
      </dgm:t>
    </dgm:pt>
    <dgm:pt modelId="{FF66FEC6-EC1D-40BE-BE85-887876F94E96}" type="sibTrans" cxnId="{65246A22-734A-4960-95DD-938AC35AC85D}">
      <dgm:prSet/>
      <dgm:spPr/>
      <dgm:t>
        <a:bodyPr/>
        <a:lstStyle/>
        <a:p>
          <a:endParaRPr lang="es-ES"/>
        </a:p>
      </dgm:t>
    </dgm:pt>
    <dgm:pt modelId="{E5B2D5E6-6159-4AD2-9503-285E76D8276D}">
      <dgm:prSet phldrT="[Texto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sz="2000" dirty="0" smtClean="0"/>
            <a:t>Individuales</a:t>
          </a:r>
          <a:endParaRPr lang="es-ES" sz="2000" dirty="0"/>
        </a:p>
      </dgm:t>
    </dgm:pt>
    <dgm:pt modelId="{36E15506-E9E8-4E38-881C-F602FD9E9251}" type="parTrans" cxnId="{D64EE635-ECBD-4FB2-AECE-C25068C67BC7}">
      <dgm:prSet/>
      <dgm:spPr/>
      <dgm:t>
        <a:bodyPr/>
        <a:lstStyle/>
        <a:p>
          <a:endParaRPr lang="es-ES"/>
        </a:p>
      </dgm:t>
    </dgm:pt>
    <dgm:pt modelId="{E47C6972-C356-4A50-BA7C-D4099D2E5C8A}" type="sibTrans" cxnId="{D64EE635-ECBD-4FB2-AECE-C25068C67BC7}">
      <dgm:prSet/>
      <dgm:spPr/>
      <dgm:t>
        <a:bodyPr/>
        <a:lstStyle/>
        <a:p>
          <a:endParaRPr lang="es-ES"/>
        </a:p>
      </dgm:t>
    </dgm:pt>
    <dgm:pt modelId="{FED8E7B3-E5EB-40A6-BB38-1657654A49C3}">
      <dgm:prSet phldrT="[Texto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sz="2000" dirty="0" smtClean="0"/>
            <a:t>Colectivas</a:t>
          </a:r>
          <a:endParaRPr lang="es-ES" sz="2000" dirty="0"/>
        </a:p>
      </dgm:t>
    </dgm:pt>
    <dgm:pt modelId="{804708DD-CC4F-4D48-A298-E016665A862D}" type="parTrans" cxnId="{08725486-6FB6-4D02-8354-3307E1AE3DBE}">
      <dgm:prSet/>
      <dgm:spPr/>
      <dgm:t>
        <a:bodyPr/>
        <a:lstStyle/>
        <a:p>
          <a:endParaRPr lang="es-ES"/>
        </a:p>
      </dgm:t>
    </dgm:pt>
    <dgm:pt modelId="{D0F9C07E-62D9-4424-82F4-F4304AEA812D}" type="sibTrans" cxnId="{08725486-6FB6-4D02-8354-3307E1AE3DBE}">
      <dgm:prSet/>
      <dgm:spPr/>
      <dgm:t>
        <a:bodyPr/>
        <a:lstStyle/>
        <a:p>
          <a:endParaRPr lang="es-ES"/>
        </a:p>
      </dgm:t>
    </dgm:pt>
    <dgm:pt modelId="{DFB61180-CD65-4E56-B320-2A0CA875EBCA}" type="pres">
      <dgm:prSet presAssocID="{B292D9AF-1A32-40D7-8092-070F561B5E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3AA5D3-0C9C-4CD4-BFBE-27E7010FF770}" type="pres">
      <dgm:prSet presAssocID="{7E167B40-A9B7-4044-B9DF-1727DAA6041A}" presName="linNode" presStyleCnt="0"/>
      <dgm:spPr/>
    </dgm:pt>
    <dgm:pt modelId="{CE686CC5-398C-4838-AF06-0C1650FB7361}" type="pres">
      <dgm:prSet presAssocID="{7E167B40-A9B7-4044-B9DF-1727DAA6041A}" presName="parentText" presStyleLbl="node1" presStyleIdx="0" presStyleCnt="3" custLinFactNeighborY="-114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B06B3-A4CA-47E7-9973-F16CFDC46D59}" type="pres">
      <dgm:prSet presAssocID="{7E167B40-A9B7-4044-B9DF-1727DAA6041A}" presName="descendantText" presStyleLbl="alignAccFollow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9B6AC5-0FFC-4A3E-B063-F682DD458CBC}" type="pres">
      <dgm:prSet presAssocID="{FBE6524A-46BC-415D-83A3-6B1AC35364D7}" presName="sp" presStyleCnt="0"/>
      <dgm:spPr/>
    </dgm:pt>
    <dgm:pt modelId="{8DAEF0A7-B3B4-4B13-AD3A-F66BB1041DA2}" type="pres">
      <dgm:prSet presAssocID="{52008F3B-4339-4B8C-8D65-9DB4B4270D00}" presName="linNode" presStyleCnt="0"/>
      <dgm:spPr/>
    </dgm:pt>
    <dgm:pt modelId="{5EC62DE5-4840-4DB7-961E-49F4A856630B}" type="pres">
      <dgm:prSet presAssocID="{52008F3B-4339-4B8C-8D65-9DB4B4270D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160C5F-B63A-4AA8-9257-B9CC7C053690}" type="pres">
      <dgm:prSet presAssocID="{52008F3B-4339-4B8C-8D65-9DB4B4270D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1D822-BEAA-4D09-BD1E-40A08B8161E0}" type="pres">
      <dgm:prSet presAssocID="{C2574288-3FDD-41D4-8F7A-AB1DAA3AB28A}" presName="sp" presStyleCnt="0"/>
      <dgm:spPr/>
    </dgm:pt>
    <dgm:pt modelId="{B7A4C09D-7AE9-4D0A-BED9-BE3DC10FDCD3}" type="pres">
      <dgm:prSet presAssocID="{DE23D6B2-24B6-4ADC-BBC3-CCDB96C64EB8}" presName="linNode" presStyleCnt="0"/>
      <dgm:spPr/>
    </dgm:pt>
    <dgm:pt modelId="{7A29A69F-545E-403F-BAD4-FE5D597873A8}" type="pres">
      <dgm:prSet presAssocID="{DE23D6B2-24B6-4ADC-BBC3-CCDB96C64EB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F01132-583D-4F0B-A173-A0235117BB7D}" type="pres">
      <dgm:prSet presAssocID="{DE23D6B2-24B6-4ADC-BBC3-CCDB96C64EB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7B2F64-7627-4F2F-85F1-758B464C3B9C}" type="presOf" srcId="{7E167B40-A9B7-4044-B9DF-1727DAA6041A}" destId="{CE686CC5-398C-4838-AF06-0C1650FB7361}" srcOrd="0" destOrd="0" presId="urn:microsoft.com/office/officeart/2005/8/layout/vList5"/>
    <dgm:cxn modelId="{F324BEF7-FCC2-44CF-94DD-C27E1F484C1C}" srcId="{B292D9AF-1A32-40D7-8092-070F561B5E29}" destId="{7E167B40-A9B7-4044-B9DF-1727DAA6041A}" srcOrd="0" destOrd="0" parTransId="{7E98BFF4-2A63-48E7-8AA8-6FBEF7E1F58A}" sibTransId="{FBE6524A-46BC-415D-83A3-6B1AC35364D7}"/>
    <dgm:cxn modelId="{9DE2D656-2D5A-41C1-9216-BDF6AB56A6B0}" type="presOf" srcId="{B292D9AF-1A32-40D7-8092-070F561B5E29}" destId="{DFB61180-CD65-4E56-B320-2A0CA875EBCA}" srcOrd="0" destOrd="0" presId="urn:microsoft.com/office/officeart/2005/8/layout/vList5"/>
    <dgm:cxn modelId="{CCD5DF1A-E3FC-4C1C-A14A-0F1B36654820}" type="presOf" srcId="{EA18F73F-E712-4AB3-BBB7-491473C5B6F6}" destId="{BF160C5F-B63A-4AA8-9257-B9CC7C053690}" srcOrd="0" destOrd="0" presId="urn:microsoft.com/office/officeart/2005/8/layout/vList5"/>
    <dgm:cxn modelId="{BB681859-5915-4909-BAB6-F2BDE79DCE37}" type="presOf" srcId="{6EB3A47D-7E63-42E9-B4FC-1F419EC32183}" destId="{FCFB06B3-A4CA-47E7-9973-F16CFDC46D59}" srcOrd="0" destOrd="1" presId="urn:microsoft.com/office/officeart/2005/8/layout/vList5"/>
    <dgm:cxn modelId="{1ED85549-8B6D-43DF-B888-1AB6D57C53C9}" type="presOf" srcId="{4E6AE1C9-A448-424B-9A76-177691BB0F4E}" destId="{BF160C5F-B63A-4AA8-9257-B9CC7C053690}" srcOrd="0" destOrd="1" presId="urn:microsoft.com/office/officeart/2005/8/layout/vList5"/>
    <dgm:cxn modelId="{96B74450-6D27-47AB-B998-012B34A53D9F}" srcId="{7E167B40-A9B7-4044-B9DF-1727DAA6041A}" destId="{2444A14A-DA88-4524-9F72-A561BB115758}" srcOrd="0" destOrd="0" parTransId="{F6F690CE-17F5-4308-A8D8-467086EB8C19}" sibTransId="{5E4F2C76-8DD1-49B2-8B7A-88E069AEED11}"/>
    <dgm:cxn modelId="{65246A22-734A-4960-95DD-938AC35AC85D}" srcId="{B292D9AF-1A32-40D7-8092-070F561B5E29}" destId="{DE23D6B2-24B6-4ADC-BBC3-CCDB96C64EB8}" srcOrd="2" destOrd="0" parTransId="{CA37C0C8-47D0-40C0-903D-CFB1CB8CB6FF}" sibTransId="{FF66FEC6-EC1D-40BE-BE85-887876F94E96}"/>
    <dgm:cxn modelId="{08725486-6FB6-4D02-8354-3307E1AE3DBE}" srcId="{DE23D6B2-24B6-4ADC-BBC3-CCDB96C64EB8}" destId="{FED8E7B3-E5EB-40A6-BB38-1657654A49C3}" srcOrd="1" destOrd="0" parTransId="{804708DD-CC4F-4D48-A298-E016665A862D}" sibTransId="{D0F9C07E-62D9-4424-82F4-F4304AEA812D}"/>
    <dgm:cxn modelId="{320A2BE2-53B0-4109-A801-7A7A08F02A71}" type="presOf" srcId="{52008F3B-4339-4B8C-8D65-9DB4B4270D00}" destId="{5EC62DE5-4840-4DB7-961E-49F4A856630B}" srcOrd="0" destOrd="0" presId="urn:microsoft.com/office/officeart/2005/8/layout/vList5"/>
    <dgm:cxn modelId="{289E9AB8-5865-4BC8-91FD-82CDE7160690}" srcId="{7E167B40-A9B7-4044-B9DF-1727DAA6041A}" destId="{6EB3A47D-7E63-42E9-B4FC-1F419EC32183}" srcOrd="1" destOrd="0" parTransId="{C6548556-E8F1-4B51-AC65-BCCA4B632EC5}" sibTransId="{002B5D8A-1C61-41AD-869D-38AEF70BF782}"/>
    <dgm:cxn modelId="{D64EE635-ECBD-4FB2-AECE-C25068C67BC7}" srcId="{DE23D6B2-24B6-4ADC-BBC3-CCDB96C64EB8}" destId="{E5B2D5E6-6159-4AD2-9503-285E76D8276D}" srcOrd="0" destOrd="0" parTransId="{36E15506-E9E8-4E38-881C-F602FD9E9251}" sibTransId="{E47C6972-C356-4A50-BA7C-D4099D2E5C8A}"/>
    <dgm:cxn modelId="{3CCE7179-1A2B-4414-9E33-3CC42FCC272B}" srcId="{52008F3B-4339-4B8C-8D65-9DB4B4270D00}" destId="{EA18F73F-E712-4AB3-BBB7-491473C5B6F6}" srcOrd="0" destOrd="0" parTransId="{87F1CCFA-5D24-4F95-B314-EB50D6880519}" sibTransId="{73D1B119-C32B-427C-811E-82830BF478A3}"/>
    <dgm:cxn modelId="{22C44057-BF1D-49B3-9BF2-89F813418DA0}" srcId="{52008F3B-4339-4B8C-8D65-9DB4B4270D00}" destId="{4E6AE1C9-A448-424B-9A76-177691BB0F4E}" srcOrd="1" destOrd="0" parTransId="{309CB622-A5B8-4009-96CC-926E45688A2E}" sibTransId="{E8A26D87-2F5E-4B5A-ABFE-D09EBFEDB35C}"/>
    <dgm:cxn modelId="{30DC1F67-07C5-4268-8B3A-F0E6EAAAEF20}" type="presOf" srcId="{2444A14A-DA88-4524-9F72-A561BB115758}" destId="{FCFB06B3-A4CA-47E7-9973-F16CFDC46D59}" srcOrd="0" destOrd="0" presId="urn:microsoft.com/office/officeart/2005/8/layout/vList5"/>
    <dgm:cxn modelId="{C96F1E67-2059-415A-8747-031DF362F42D}" type="presOf" srcId="{FED8E7B3-E5EB-40A6-BB38-1657654A49C3}" destId="{9BF01132-583D-4F0B-A173-A0235117BB7D}" srcOrd="0" destOrd="1" presId="urn:microsoft.com/office/officeart/2005/8/layout/vList5"/>
    <dgm:cxn modelId="{F5FFE425-DEF4-490F-A1E6-D26B28D55050}" srcId="{B292D9AF-1A32-40D7-8092-070F561B5E29}" destId="{52008F3B-4339-4B8C-8D65-9DB4B4270D00}" srcOrd="1" destOrd="0" parTransId="{67DF08F4-49BC-4B22-840B-C2D4432180AE}" sibTransId="{C2574288-3FDD-41D4-8F7A-AB1DAA3AB28A}"/>
    <dgm:cxn modelId="{BC88A038-9B85-4FDA-80CF-D1D90A58D45B}" type="presOf" srcId="{E5B2D5E6-6159-4AD2-9503-285E76D8276D}" destId="{9BF01132-583D-4F0B-A173-A0235117BB7D}" srcOrd="0" destOrd="0" presId="urn:microsoft.com/office/officeart/2005/8/layout/vList5"/>
    <dgm:cxn modelId="{F84EFEA1-443A-4886-B711-9906879A9A9D}" type="presOf" srcId="{DE23D6B2-24B6-4ADC-BBC3-CCDB96C64EB8}" destId="{7A29A69F-545E-403F-BAD4-FE5D597873A8}" srcOrd="0" destOrd="0" presId="urn:microsoft.com/office/officeart/2005/8/layout/vList5"/>
    <dgm:cxn modelId="{80079EA1-9755-474A-9AA9-EA77FBE40476}" type="presParOf" srcId="{DFB61180-CD65-4E56-B320-2A0CA875EBCA}" destId="{0E3AA5D3-0C9C-4CD4-BFBE-27E7010FF770}" srcOrd="0" destOrd="0" presId="urn:microsoft.com/office/officeart/2005/8/layout/vList5"/>
    <dgm:cxn modelId="{CB8D1FDD-95F3-4235-B374-1D26FD163AC4}" type="presParOf" srcId="{0E3AA5D3-0C9C-4CD4-BFBE-27E7010FF770}" destId="{CE686CC5-398C-4838-AF06-0C1650FB7361}" srcOrd="0" destOrd="0" presId="urn:microsoft.com/office/officeart/2005/8/layout/vList5"/>
    <dgm:cxn modelId="{0886BA47-96B7-4DB1-8E1E-A22F6A0A1EA1}" type="presParOf" srcId="{0E3AA5D3-0C9C-4CD4-BFBE-27E7010FF770}" destId="{FCFB06B3-A4CA-47E7-9973-F16CFDC46D59}" srcOrd="1" destOrd="0" presId="urn:microsoft.com/office/officeart/2005/8/layout/vList5"/>
    <dgm:cxn modelId="{DA994D9C-D2B2-4557-BC8E-3E9AE1D068EC}" type="presParOf" srcId="{DFB61180-CD65-4E56-B320-2A0CA875EBCA}" destId="{B89B6AC5-0FFC-4A3E-B063-F682DD458CBC}" srcOrd="1" destOrd="0" presId="urn:microsoft.com/office/officeart/2005/8/layout/vList5"/>
    <dgm:cxn modelId="{EAA0DB1B-43DC-4999-A7B6-47983A8C4E41}" type="presParOf" srcId="{DFB61180-CD65-4E56-B320-2A0CA875EBCA}" destId="{8DAEF0A7-B3B4-4B13-AD3A-F66BB1041DA2}" srcOrd="2" destOrd="0" presId="urn:microsoft.com/office/officeart/2005/8/layout/vList5"/>
    <dgm:cxn modelId="{0C8FD6E6-00E5-4781-93D8-3A0C872E11E9}" type="presParOf" srcId="{8DAEF0A7-B3B4-4B13-AD3A-F66BB1041DA2}" destId="{5EC62DE5-4840-4DB7-961E-49F4A856630B}" srcOrd="0" destOrd="0" presId="urn:microsoft.com/office/officeart/2005/8/layout/vList5"/>
    <dgm:cxn modelId="{19EE5EDE-5028-46C6-A4E8-C4D9D493D780}" type="presParOf" srcId="{8DAEF0A7-B3B4-4B13-AD3A-F66BB1041DA2}" destId="{BF160C5F-B63A-4AA8-9257-B9CC7C053690}" srcOrd="1" destOrd="0" presId="urn:microsoft.com/office/officeart/2005/8/layout/vList5"/>
    <dgm:cxn modelId="{91D33D2F-7C4D-4956-B54E-958A64FBFD97}" type="presParOf" srcId="{DFB61180-CD65-4E56-B320-2A0CA875EBCA}" destId="{B491D822-BEAA-4D09-BD1E-40A08B8161E0}" srcOrd="3" destOrd="0" presId="urn:microsoft.com/office/officeart/2005/8/layout/vList5"/>
    <dgm:cxn modelId="{48474550-3262-4B64-A641-EC8DBC46168B}" type="presParOf" srcId="{DFB61180-CD65-4E56-B320-2A0CA875EBCA}" destId="{B7A4C09D-7AE9-4D0A-BED9-BE3DC10FDCD3}" srcOrd="4" destOrd="0" presId="urn:microsoft.com/office/officeart/2005/8/layout/vList5"/>
    <dgm:cxn modelId="{26BCB5E0-D966-4480-A36F-63080B76300A}" type="presParOf" srcId="{B7A4C09D-7AE9-4D0A-BED9-BE3DC10FDCD3}" destId="{7A29A69F-545E-403F-BAD4-FE5D597873A8}" srcOrd="0" destOrd="0" presId="urn:microsoft.com/office/officeart/2005/8/layout/vList5"/>
    <dgm:cxn modelId="{4FE43DC2-1EE5-46A7-BF19-CF928E0E1802}" type="presParOf" srcId="{B7A4C09D-7AE9-4D0A-BED9-BE3DC10FDCD3}" destId="{9BF01132-583D-4F0B-A173-A0235117BB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01A09-3DBA-41F2-9794-9DC39117CA75}" type="doc">
      <dgm:prSet loTypeId="urn:microsoft.com/office/officeart/2005/8/layout/pyramid1" loCatId="pyramid" qsTypeId="urn:microsoft.com/office/officeart/2005/8/quickstyle/3d1" qsCatId="3D" csTypeId="urn:microsoft.com/office/officeart/2005/8/colors/colorful3" csCatId="colorful" phldr="1"/>
      <dgm:spPr/>
    </dgm:pt>
    <dgm:pt modelId="{F8A31DD2-6F4C-49BC-837B-B3A85F07979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419" sz="1600" b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419" sz="1600" b="1" dirty="0" smtClean="0">
              <a:solidFill>
                <a:schemeClr val="bg1"/>
              </a:solidFill>
            </a:rPr>
            <a:t>Autore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s-419" sz="1600" b="1" dirty="0" smtClean="0">
              <a:solidFill>
                <a:schemeClr val="bg1"/>
              </a:solidFill>
            </a:rPr>
            <a:t>alización</a:t>
          </a:r>
          <a:endParaRPr lang="es-ES" sz="1600" b="1" dirty="0">
            <a:solidFill>
              <a:schemeClr val="bg1"/>
            </a:solidFill>
          </a:endParaRPr>
        </a:p>
      </dgm:t>
    </dgm:pt>
    <dgm:pt modelId="{BF088DBF-E59D-4500-9671-D5D27102D522}" type="parTrans" cxnId="{DE4F1F29-2F7C-472C-9FE3-5494EF40B6EF}">
      <dgm:prSet/>
      <dgm:spPr/>
      <dgm:t>
        <a:bodyPr/>
        <a:lstStyle/>
        <a:p>
          <a:endParaRPr lang="es-ES"/>
        </a:p>
      </dgm:t>
    </dgm:pt>
    <dgm:pt modelId="{6F5B8E8B-5216-4259-A52F-BF6100A5B9FD}" type="sibTrans" cxnId="{DE4F1F29-2F7C-472C-9FE3-5494EF40B6EF}">
      <dgm:prSet/>
      <dgm:spPr/>
      <dgm:t>
        <a:bodyPr/>
        <a:lstStyle/>
        <a:p>
          <a:endParaRPr lang="es-ES"/>
        </a:p>
      </dgm:t>
    </dgm:pt>
    <dgm:pt modelId="{FB6001DA-DF44-4982-A600-894ACAE7FAEF}">
      <dgm:prSet phldrT="[Texto]" custT="1"/>
      <dgm:spPr/>
      <dgm:t>
        <a:bodyPr/>
        <a:lstStyle/>
        <a:p>
          <a:r>
            <a:rPr lang="es-419" sz="1600" b="1" dirty="0" smtClean="0">
              <a:solidFill>
                <a:schemeClr val="bg1"/>
              </a:solidFill>
            </a:rPr>
            <a:t>Autoestima</a:t>
          </a:r>
          <a:r>
            <a:rPr lang="es-419" sz="2100" dirty="0" smtClean="0"/>
            <a:t> </a:t>
          </a:r>
          <a:endParaRPr lang="es-ES" sz="2100" dirty="0"/>
        </a:p>
      </dgm:t>
    </dgm:pt>
    <dgm:pt modelId="{A74D4FD8-85AF-40A0-9B80-167A2435283B}" type="parTrans" cxnId="{75D7C805-0268-432E-9842-F4F54E50BF37}">
      <dgm:prSet/>
      <dgm:spPr/>
      <dgm:t>
        <a:bodyPr/>
        <a:lstStyle/>
        <a:p>
          <a:endParaRPr lang="es-ES"/>
        </a:p>
      </dgm:t>
    </dgm:pt>
    <dgm:pt modelId="{7234778F-FE23-4312-A66D-3B477437DFE5}" type="sibTrans" cxnId="{75D7C805-0268-432E-9842-F4F54E50BF37}">
      <dgm:prSet/>
      <dgm:spPr/>
      <dgm:t>
        <a:bodyPr/>
        <a:lstStyle/>
        <a:p>
          <a:endParaRPr lang="es-ES"/>
        </a:p>
      </dgm:t>
    </dgm:pt>
    <dgm:pt modelId="{30BB3FB1-B6B5-4C1C-91F0-662CA66FF977}">
      <dgm:prSet phldrT="[Texto]" custT="1"/>
      <dgm:spPr/>
      <dgm:t>
        <a:bodyPr/>
        <a:lstStyle/>
        <a:p>
          <a:r>
            <a:rPr lang="es-419" sz="1600" b="1" dirty="0" smtClean="0">
              <a:solidFill>
                <a:schemeClr val="bg1"/>
              </a:solidFill>
            </a:rPr>
            <a:t>Afiliación</a:t>
          </a:r>
          <a:endParaRPr lang="es-ES" sz="1600" b="1" dirty="0">
            <a:solidFill>
              <a:schemeClr val="bg1"/>
            </a:solidFill>
          </a:endParaRPr>
        </a:p>
      </dgm:t>
    </dgm:pt>
    <dgm:pt modelId="{3A0D2BC7-FAAD-4A49-9189-E84785315BBD}" type="parTrans" cxnId="{2ECB3D53-1AB0-4C5D-B69D-10FD12AFF79C}">
      <dgm:prSet/>
      <dgm:spPr/>
      <dgm:t>
        <a:bodyPr/>
        <a:lstStyle/>
        <a:p>
          <a:endParaRPr lang="es-ES"/>
        </a:p>
      </dgm:t>
    </dgm:pt>
    <dgm:pt modelId="{C5DD80FC-9F3D-4B9A-A00A-B3D880E2819F}" type="sibTrans" cxnId="{2ECB3D53-1AB0-4C5D-B69D-10FD12AFF79C}">
      <dgm:prSet/>
      <dgm:spPr/>
      <dgm:t>
        <a:bodyPr/>
        <a:lstStyle/>
        <a:p>
          <a:endParaRPr lang="es-ES"/>
        </a:p>
      </dgm:t>
    </dgm:pt>
    <dgm:pt modelId="{CB4B416E-C07F-4F85-A9C2-B29FDA15938F}">
      <dgm:prSet phldrT="[Texto]" custT="1"/>
      <dgm:spPr/>
      <dgm:t>
        <a:bodyPr/>
        <a:lstStyle/>
        <a:p>
          <a:r>
            <a:rPr lang="es-419" sz="1600" b="1" dirty="0" smtClean="0">
              <a:solidFill>
                <a:schemeClr val="bg1"/>
              </a:solidFill>
            </a:rPr>
            <a:t>Fisiológicas</a:t>
          </a:r>
          <a:endParaRPr lang="es-ES" sz="1600" b="1" dirty="0">
            <a:solidFill>
              <a:schemeClr val="bg1"/>
            </a:solidFill>
          </a:endParaRPr>
        </a:p>
      </dgm:t>
    </dgm:pt>
    <dgm:pt modelId="{3DE648C4-B39E-449D-9E3D-53580C52248A}" type="parTrans" cxnId="{3385BF1E-201F-4CEB-85E1-EF7B526E2726}">
      <dgm:prSet/>
      <dgm:spPr/>
      <dgm:t>
        <a:bodyPr/>
        <a:lstStyle/>
        <a:p>
          <a:endParaRPr lang="es-ES"/>
        </a:p>
      </dgm:t>
    </dgm:pt>
    <dgm:pt modelId="{189AA34C-D480-4DE0-A4B2-6FC42226CB80}" type="sibTrans" cxnId="{3385BF1E-201F-4CEB-85E1-EF7B526E2726}">
      <dgm:prSet/>
      <dgm:spPr/>
      <dgm:t>
        <a:bodyPr/>
        <a:lstStyle/>
        <a:p>
          <a:endParaRPr lang="es-ES"/>
        </a:p>
      </dgm:t>
    </dgm:pt>
    <dgm:pt modelId="{EE29FD50-2521-49C7-92E0-C46A4A128E24}">
      <dgm:prSet phldrT="[Texto]" custT="1"/>
      <dgm:spPr/>
      <dgm:t>
        <a:bodyPr/>
        <a:lstStyle/>
        <a:p>
          <a:r>
            <a:rPr lang="es-419" sz="1600" b="1" dirty="0" smtClean="0">
              <a:solidFill>
                <a:schemeClr val="bg1"/>
              </a:solidFill>
            </a:rPr>
            <a:t>Seguridad</a:t>
          </a:r>
          <a:endParaRPr lang="es-ES" sz="1600" b="1" dirty="0">
            <a:solidFill>
              <a:schemeClr val="bg1"/>
            </a:solidFill>
          </a:endParaRPr>
        </a:p>
      </dgm:t>
    </dgm:pt>
    <dgm:pt modelId="{A8325253-7704-4A21-9B91-12FFFB6611B8}" type="parTrans" cxnId="{91FA3541-32A1-4D9A-96C8-2AAA72779101}">
      <dgm:prSet/>
      <dgm:spPr/>
      <dgm:t>
        <a:bodyPr/>
        <a:lstStyle/>
        <a:p>
          <a:endParaRPr lang="es-ES"/>
        </a:p>
      </dgm:t>
    </dgm:pt>
    <dgm:pt modelId="{D0E64EFC-4024-4F03-A4B8-F2996F928BA5}" type="sibTrans" cxnId="{91FA3541-32A1-4D9A-96C8-2AAA72779101}">
      <dgm:prSet/>
      <dgm:spPr/>
      <dgm:t>
        <a:bodyPr/>
        <a:lstStyle/>
        <a:p>
          <a:endParaRPr lang="es-ES"/>
        </a:p>
      </dgm:t>
    </dgm:pt>
    <dgm:pt modelId="{18E50D56-1D5E-46FA-A45A-6CE2D8B732B1}" type="pres">
      <dgm:prSet presAssocID="{83401A09-3DBA-41F2-9794-9DC39117CA75}" presName="Name0" presStyleCnt="0">
        <dgm:presLayoutVars>
          <dgm:dir/>
          <dgm:animLvl val="lvl"/>
          <dgm:resizeHandles val="exact"/>
        </dgm:presLayoutVars>
      </dgm:prSet>
      <dgm:spPr/>
    </dgm:pt>
    <dgm:pt modelId="{F4118DEC-B800-43AA-96EF-E63EC17801B5}" type="pres">
      <dgm:prSet presAssocID="{F8A31DD2-6F4C-49BC-837B-B3A85F079791}" presName="Name8" presStyleCnt="0"/>
      <dgm:spPr/>
    </dgm:pt>
    <dgm:pt modelId="{DA5FC3C2-ADBA-4A27-953E-C60205CF25E1}" type="pres">
      <dgm:prSet presAssocID="{F8A31DD2-6F4C-49BC-837B-B3A85F079791}" presName="level" presStyleLbl="node1" presStyleIdx="0" presStyleCnt="5" custLinFactNeighborY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20FAEA-5B52-4251-8DA0-CFDCA81CEDF4}" type="pres">
      <dgm:prSet presAssocID="{F8A31DD2-6F4C-49BC-837B-B3A85F0797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2EF6A4-4940-4611-B0E1-7A577D7242E4}" type="pres">
      <dgm:prSet presAssocID="{FB6001DA-DF44-4982-A600-894ACAE7FAEF}" presName="Name8" presStyleCnt="0"/>
      <dgm:spPr/>
    </dgm:pt>
    <dgm:pt modelId="{885D1705-356E-4113-AA54-B90C02E03A4A}" type="pres">
      <dgm:prSet presAssocID="{FB6001DA-DF44-4982-A600-894ACAE7FAE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5C4A08-6154-46ED-9B29-14C4814ADD0E}" type="pres">
      <dgm:prSet presAssocID="{FB6001DA-DF44-4982-A600-894ACAE7FA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F053AA-CECD-420E-BAB9-5F1FA217901D}" type="pres">
      <dgm:prSet presAssocID="{30BB3FB1-B6B5-4C1C-91F0-662CA66FF977}" presName="Name8" presStyleCnt="0"/>
      <dgm:spPr/>
    </dgm:pt>
    <dgm:pt modelId="{FD232232-6C91-43AE-BA07-6D9FE3BEE822}" type="pres">
      <dgm:prSet presAssocID="{30BB3FB1-B6B5-4C1C-91F0-662CA66FF97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954A9-BCE0-4705-8F72-921AAC123A69}" type="pres">
      <dgm:prSet presAssocID="{30BB3FB1-B6B5-4C1C-91F0-662CA66FF9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333B3A-FFE7-4955-91CB-2D595205A3EA}" type="pres">
      <dgm:prSet presAssocID="{EE29FD50-2521-49C7-92E0-C46A4A128E24}" presName="Name8" presStyleCnt="0"/>
      <dgm:spPr/>
    </dgm:pt>
    <dgm:pt modelId="{F48E6FEA-5969-4EBE-A1A5-0011730C0D41}" type="pres">
      <dgm:prSet presAssocID="{EE29FD50-2521-49C7-92E0-C46A4A128E24}" presName="level" presStyleLbl="node1" presStyleIdx="3" presStyleCnt="5" custLinFactNeighborY="15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4288ED-21A8-4D68-A3B5-106DE0262AA3}" type="pres">
      <dgm:prSet presAssocID="{EE29FD50-2521-49C7-92E0-C46A4A128E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394C9E-1499-49D9-A323-19FE130C6EA2}" type="pres">
      <dgm:prSet presAssocID="{CB4B416E-C07F-4F85-A9C2-B29FDA15938F}" presName="Name8" presStyleCnt="0"/>
      <dgm:spPr/>
    </dgm:pt>
    <dgm:pt modelId="{72B78B9C-ECBC-4974-8224-DA57469C7C50}" type="pres">
      <dgm:prSet presAssocID="{CB4B416E-C07F-4F85-A9C2-B29FDA15938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6A7499-E438-44B8-AA93-F64F99A2ECB8}" type="pres">
      <dgm:prSet presAssocID="{CB4B416E-C07F-4F85-A9C2-B29FDA1593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D7C805-0268-432E-9842-F4F54E50BF37}" srcId="{83401A09-3DBA-41F2-9794-9DC39117CA75}" destId="{FB6001DA-DF44-4982-A600-894ACAE7FAEF}" srcOrd="1" destOrd="0" parTransId="{A74D4FD8-85AF-40A0-9B80-167A2435283B}" sibTransId="{7234778F-FE23-4312-A66D-3B477437DFE5}"/>
    <dgm:cxn modelId="{3AF7C7B4-FA4E-4818-BA03-A4B9670CF7A8}" type="presOf" srcId="{EE29FD50-2521-49C7-92E0-C46A4A128E24}" destId="{114288ED-21A8-4D68-A3B5-106DE0262AA3}" srcOrd="1" destOrd="0" presId="urn:microsoft.com/office/officeart/2005/8/layout/pyramid1"/>
    <dgm:cxn modelId="{2E6729D8-23B9-46C6-B924-179536CCBCEC}" type="presOf" srcId="{FB6001DA-DF44-4982-A600-894ACAE7FAEF}" destId="{885D1705-356E-4113-AA54-B90C02E03A4A}" srcOrd="0" destOrd="0" presId="urn:microsoft.com/office/officeart/2005/8/layout/pyramid1"/>
    <dgm:cxn modelId="{C113D661-C446-442D-81F4-7797DBF798B5}" type="presOf" srcId="{30BB3FB1-B6B5-4C1C-91F0-662CA66FF977}" destId="{FD232232-6C91-43AE-BA07-6D9FE3BEE822}" srcOrd="0" destOrd="0" presId="urn:microsoft.com/office/officeart/2005/8/layout/pyramid1"/>
    <dgm:cxn modelId="{8A33CEFA-8664-4BB5-869E-C2AD2F1889BA}" type="presOf" srcId="{83401A09-3DBA-41F2-9794-9DC39117CA75}" destId="{18E50D56-1D5E-46FA-A45A-6CE2D8B732B1}" srcOrd="0" destOrd="0" presId="urn:microsoft.com/office/officeart/2005/8/layout/pyramid1"/>
    <dgm:cxn modelId="{91FA3541-32A1-4D9A-96C8-2AAA72779101}" srcId="{83401A09-3DBA-41F2-9794-9DC39117CA75}" destId="{EE29FD50-2521-49C7-92E0-C46A4A128E24}" srcOrd="3" destOrd="0" parTransId="{A8325253-7704-4A21-9B91-12FFFB6611B8}" sibTransId="{D0E64EFC-4024-4F03-A4B8-F2996F928BA5}"/>
    <dgm:cxn modelId="{2ECB3D53-1AB0-4C5D-B69D-10FD12AFF79C}" srcId="{83401A09-3DBA-41F2-9794-9DC39117CA75}" destId="{30BB3FB1-B6B5-4C1C-91F0-662CA66FF977}" srcOrd="2" destOrd="0" parTransId="{3A0D2BC7-FAAD-4A49-9189-E84785315BBD}" sibTransId="{C5DD80FC-9F3D-4B9A-A00A-B3D880E2819F}"/>
    <dgm:cxn modelId="{00274EEA-B03C-43BE-B8F2-F839BB369591}" type="presOf" srcId="{F8A31DD2-6F4C-49BC-837B-B3A85F079791}" destId="{DA5FC3C2-ADBA-4A27-953E-C60205CF25E1}" srcOrd="0" destOrd="0" presId="urn:microsoft.com/office/officeart/2005/8/layout/pyramid1"/>
    <dgm:cxn modelId="{DD3091D1-574D-48A2-8F1A-F14B1D71DEF3}" type="presOf" srcId="{CB4B416E-C07F-4F85-A9C2-B29FDA15938F}" destId="{72B78B9C-ECBC-4974-8224-DA57469C7C50}" srcOrd="0" destOrd="0" presId="urn:microsoft.com/office/officeart/2005/8/layout/pyramid1"/>
    <dgm:cxn modelId="{6988E2D1-9EE1-4AEB-B093-29188D4E8E70}" type="presOf" srcId="{EE29FD50-2521-49C7-92E0-C46A4A128E24}" destId="{F48E6FEA-5969-4EBE-A1A5-0011730C0D41}" srcOrd="0" destOrd="0" presId="urn:microsoft.com/office/officeart/2005/8/layout/pyramid1"/>
    <dgm:cxn modelId="{AF60B5EE-A60C-415E-B53B-43F56D162F27}" type="presOf" srcId="{FB6001DA-DF44-4982-A600-894ACAE7FAEF}" destId="{BB5C4A08-6154-46ED-9B29-14C4814ADD0E}" srcOrd="1" destOrd="0" presId="urn:microsoft.com/office/officeart/2005/8/layout/pyramid1"/>
    <dgm:cxn modelId="{DE4F1F29-2F7C-472C-9FE3-5494EF40B6EF}" srcId="{83401A09-3DBA-41F2-9794-9DC39117CA75}" destId="{F8A31DD2-6F4C-49BC-837B-B3A85F079791}" srcOrd="0" destOrd="0" parTransId="{BF088DBF-E59D-4500-9671-D5D27102D522}" sibTransId="{6F5B8E8B-5216-4259-A52F-BF6100A5B9FD}"/>
    <dgm:cxn modelId="{1920550B-3927-4AE4-840C-1D1760A59307}" type="presOf" srcId="{30BB3FB1-B6B5-4C1C-91F0-662CA66FF977}" destId="{61B954A9-BCE0-4705-8F72-921AAC123A69}" srcOrd="1" destOrd="0" presId="urn:microsoft.com/office/officeart/2005/8/layout/pyramid1"/>
    <dgm:cxn modelId="{3385BF1E-201F-4CEB-85E1-EF7B526E2726}" srcId="{83401A09-3DBA-41F2-9794-9DC39117CA75}" destId="{CB4B416E-C07F-4F85-A9C2-B29FDA15938F}" srcOrd="4" destOrd="0" parTransId="{3DE648C4-B39E-449D-9E3D-53580C52248A}" sibTransId="{189AA34C-D480-4DE0-A4B2-6FC42226CB80}"/>
    <dgm:cxn modelId="{B392372A-A36F-4ED0-953F-7BB7CFC1B872}" type="presOf" srcId="{CB4B416E-C07F-4F85-A9C2-B29FDA15938F}" destId="{F26A7499-E438-44B8-AA93-F64F99A2ECB8}" srcOrd="1" destOrd="0" presId="urn:microsoft.com/office/officeart/2005/8/layout/pyramid1"/>
    <dgm:cxn modelId="{9409836D-CD14-4915-ACB6-15590E3CFC8F}" type="presOf" srcId="{F8A31DD2-6F4C-49BC-837B-B3A85F079791}" destId="{3920FAEA-5B52-4251-8DA0-CFDCA81CEDF4}" srcOrd="1" destOrd="0" presId="urn:microsoft.com/office/officeart/2005/8/layout/pyramid1"/>
    <dgm:cxn modelId="{B3022BD4-2638-4989-9443-12EE325ECC2A}" type="presParOf" srcId="{18E50D56-1D5E-46FA-A45A-6CE2D8B732B1}" destId="{F4118DEC-B800-43AA-96EF-E63EC17801B5}" srcOrd="0" destOrd="0" presId="urn:microsoft.com/office/officeart/2005/8/layout/pyramid1"/>
    <dgm:cxn modelId="{23DFA3C0-7979-44C3-A76E-012FE2EABC0B}" type="presParOf" srcId="{F4118DEC-B800-43AA-96EF-E63EC17801B5}" destId="{DA5FC3C2-ADBA-4A27-953E-C60205CF25E1}" srcOrd="0" destOrd="0" presId="urn:microsoft.com/office/officeart/2005/8/layout/pyramid1"/>
    <dgm:cxn modelId="{07CD4CCE-5807-4C10-8818-20693B77D62E}" type="presParOf" srcId="{F4118DEC-B800-43AA-96EF-E63EC17801B5}" destId="{3920FAEA-5B52-4251-8DA0-CFDCA81CEDF4}" srcOrd="1" destOrd="0" presId="urn:microsoft.com/office/officeart/2005/8/layout/pyramid1"/>
    <dgm:cxn modelId="{6741E48A-E591-4EAB-AEEB-419F8C8DEA72}" type="presParOf" srcId="{18E50D56-1D5E-46FA-A45A-6CE2D8B732B1}" destId="{7E2EF6A4-4940-4611-B0E1-7A577D7242E4}" srcOrd="1" destOrd="0" presId="urn:microsoft.com/office/officeart/2005/8/layout/pyramid1"/>
    <dgm:cxn modelId="{FAC4CB60-29C6-4BD4-92E4-633D3603597E}" type="presParOf" srcId="{7E2EF6A4-4940-4611-B0E1-7A577D7242E4}" destId="{885D1705-356E-4113-AA54-B90C02E03A4A}" srcOrd="0" destOrd="0" presId="urn:microsoft.com/office/officeart/2005/8/layout/pyramid1"/>
    <dgm:cxn modelId="{8432F212-CD40-4872-AD52-866137D622F6}" type="presParOf" srcId="{7E2EF6A4-4940-4611-B0E1-7A577D7242E4}" destId="{BB5C4A08-6154-46ED-9B29-14C4814ADD0E}" srcOrd="1" destOrd="0" presId="urn:microsoft.com/office/officeart/2005/8/layout/pyramid1"/>
    <dgm:cxn modelId="{66F05AD0-0169-4F81-B8D6-A29E2FEFB970}" type="presParOf" srcId="{18E50D56-1D5E-46FA-A45A-6CE2D8B732B1}" destId="{C2F053AA-CECD-420E-BAB9-5F1FA217901D}" srcOrd="2" destOrd="0" presId="urn:microsoft.com/office/officeart/2005/8/layout/pyramid1"/>
    <dgm:cxn modelId="{94C982EE-A134-4F21-9F7F-16EB684FF3AF}" type="presParOf" srcId="{C2F053AA-CECD-420E-BAB9-5F1FA217901D}" destId="{FD232232-6C91-43AE-BA07-6D9FE3BEE822}" srcOrd="0" destOrd="0" presId="urn:microsoft.com/office/officeart/2005/8/layout/pyramid1"/>
    <dgm:cxn modelId="{7D2CB46B-FB69-426A-A0AB-E1ECCBED13A3}" type="presParOf" srcId="{C2F053AA-CECD-420E-BAB9-5F1FA217901D}" destId="{61B954A9-BCE0-4705-8F72-921AAC123A69}" srcOrd="1" destOrd="0" presId="urn:microsoft.com/office/officeart/2005/8/layout/pyramid1"/>
    <dgm:cxn modelId="{968C8BCA-9C62-4F2C-88AF-69B4E17A7411}" type="presParOf" srcId="{18E50D56-1D5E-46FA-A45A-6CE2D8B732B1}" destId="{7F333B3A-FFE7-4955-91CB-2D595205A3EA}" srcOrd="3" destOrd="0" presId="urn:microsoft.com/office/officeart/2005/8/layout/pyramid1"/>
    <dgm:cxn modelId="{D5176DE3-73FF-4FD2-B66D-8896E4B57FA4}" type="presParOf" srcId="{7F333B3A-FFE7-4955-91CB-2D595205A3EA}" destId="{F48E6FEA-5969-4EBE-A1A5-0011730C0D41}" srcOrd="0" destOrd="0" presId="urn:microsoft.com/office/officeart/2005/8/layout/pyramid1"/>
    <dgm:cxn modelId="{2655EBF4-F772-4757-8F49-27D919E19DD5}" type="presParOf" srcId="{7F333B3A-FFE7-4955-91CB-2D595205A3EA}" destId="{114288ED-21A8-4D68-A3B5-106DE0262AA3}" srcOrd="1" destOrd="0" presId="urn:microsoft.com/office/officeart/2005/8/layout/pyramid1"/>
    <dgm:cxn modelId="{E629D69B-E930-4FA4-AF87-C23538BD64B4}" type="presParOf" srcId="{18E50D56-1D5E-46FA-A45A-6CE2D8B732B1}" destId="{25394C9E-1499-49D9-A323-19FE130C6EA2}" srcOrd="4" destOrd="0" presId="urn:microsoft.com/office/officeart/2005/8/layout/pyramid1"/>
    <dgm:cxn modelId="{5C7726BB-A748-48B9-966F-9A51F5E7937F}" type="presParOf" srcId="{25394C9E-1499-49D9-A323-19FE130C6EA2}" destId="{72B78B9C-ECBC-4974-8224-DA57469C7C50}" srcOrd="0" destOrd="0" presId="urn:microsoft.com/office/officeart/2005/8/layout/pyramid1"/>
    <dgm:cxn modelId="{DDD902AA-2691-4DDA-B0D1-9C21287E49CF}" type="presParOf" srcId="{25394C9E-1499-49D9-A323-19FE130C6EA2}" destId="{F26A7499-E438-44B8-AA93-F64F99A2EC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4F511-5B34-41C6-A667-AD7A38A3774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B1041B-374F-4054-B39B-40357BA28EF0}">
      <dgm:prSet phldrT="[Texto]" custT="1"/>
      <dgm:spPr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419" sz="2000" b="1" dirty="0" smtClean="0"/>
            <a:t>Bienes Económicos</a:t>
          </a:r>
          <a:endParaRPr lang="es-ES" sz="2000" b="1" dirty="0"/>
        </a:p>
      </dgm:t>
    </dgm:pt>
    <dgm:pt modelId="{E67CF22B-CC4D-44CC-92E9-DA56D49AA2E9}" type="parTrans" cxnId="{23B91A08-61AC-4172-9B95-ABE8206EB3BC}">
      <dgm:prSet/>
      <dgm:spPr/>
      <dgm:t>
        <a:bodyPr/>
        <a:lstStyle/>
        <a:p>
          <a:endParaRPr lang="es-ES"/>
        </a:p>
      </dgm:t>
    </dgm:pt>
    <dgm:pt modelId="{805F95E7-82D0-495F-9B72-161EAFD30F75}" type="sibTrans" cxnId="{23B91A08-61AC-4172-9B95-ABE8206EB3B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ES"/>
        </a:p>
      </dgm:t>
    </dgm:pt>
    <dgm:pt modelId="{80A2E225-0610-4025-B973-931F75BCF05F}">
      <dgm:prSet phldrT="[Texto]" custT="1"/>
      <dgm:spPr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000" b="1" dirty="0" smtClean="0"/>
            <a:t>Bienes Libres</a:t>
          </a:r>
          <a:endParaRPr lang="es-ES" sz="2000" b="1" dirty="0"/>
        </a:p>
      </dgm:t>
    </dgm:pt>
    <dgm:pt modelId="{2D5C447C-E7D2-4409-AF49-4550870277A1}" type="parTrans" cxnId="{BB9607BB-96CC-4E7E-9482-4F88F98974D2}">
      <dgm:prSet/>
      <dgm:spPr/>
      <dgm:t>
        <a:bodyPr/>
        <a:lstStyle/>
        <a:p>
          <a:endParaRPr lang="es-ES"/>
        </a:p>
      </dgm:t>
    </dgm:pt>
    <dgm:pt modelId="{686B83CC-065A-4318-BB31-90E1AD1B701C}" type="sibTrans" cxnId="{BB9607BB-96CC-4E7E-9482-4F88F98974D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s-ES"/>
        </a:p>
      </dgm:t>
    </dgm:pt>
    <dgm:pt modelId="{748BE308-8CF6-4F0A-9784-38AA8E55F046}" type="pres">
      <dgm:prSet presAssocID="{6D14F511-5B34-41C6-A667-AD7A38A377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02398EB0-FC2A-4577-B5F9-5695A6015DB6}" type="pres">
      <dgm:prSet presAssocID="{6D14F511-5B34-41C6-A667-AD7A38A3774F}" presName="dot1" presStyleLbl="alignNode1" presStyleIdx="0" presStyleCnt="10"/>
      <dgm:spPr/>
    </dgm:pt>
    <dgm:pt modelId="{D72C188F-11E0-412F-A0F8-4500FA31C751}" type="pres">
      <dgm:prSet presAssocID="{6D14F511-5B34-41C6-A667-AD7A38A3774F}" presName="dot2" presStyleLbl="alignNode1" presStyleIdx="1" presStyleCnt="10"/>
      <dgm:spPr/>
    </dgm:pt>
    <dgm:pt modelId="{2E8221B1-B17F-4EEF-B7B2-CF7A12DA9743}" type="pres">
      <dgm:prSet presAssocID="{6D14F511-5B34-41C6-A667-AD7A38A3774F}" presName="dot3" presStyleLbl="alignNode1" presStyleIdx="2" presStyleCnt="10"/>
      <dgm:spPr/>
    </dgm:pt>
    <dgm:pt modelId="{BD03C843-0BCA-4FCA-AADE-153831CC42A2}" type="pres">
      <dgm:prSet presAssocID="{6D14F511-5B34-41C6-A667-AD7A38A3774F}" presName="dotArrow1" presStyleLbl="alignNode1" presStyleIdx="3" presStyleCnt="10"/>
      <dgm:spPr/>
    </dgm:pt>
    <dgm:pt modelId="{84D923FD-9B93-4FE5-A8F3-B03F56A18A9C}" type="pres">
      <dgm:prSet presAssocID="{6D14F511-5B34-41C6-A667-AD7A38A3774F}" presName="dotArrow2" presStyleLbl="alignNode1" presStyleIdx="4" presStyleCnt="10"/>
      <dgm:spPr/>
    </dgm:pt>
    <dgm:pt modelId="{B045556E-CA85-45E8-BC53-49DE71873C85}" type="pres">
      <dgm:prSet presAssocID="{6D14F511-5B34-41C6-A667-AD7A38A3774F}" presName="dotArrow3" presStyleLbl="alignNode1" presStyleIdx="5" presStyleCnt="10"/>
      <dgm:spPr/>
    </dgm:pt>
    <dgm:pt modelId="{6723D295-B69F-4C1C-9C86-A4C4E5E45C01}" type="pres">
      <dgm:prSet presAssocID="{6D14F511-5B34-41C6-A667-AD7A38A3774F}" presName="dotArrow4" presStyleLbl="alignNode1" presStyleIdx="6" presStyleCnt="10"/>
      <dgm:spPr/>
    </dgm:pt>
    <dgm:pt modelId="{2A805A67-F962-478D-9466-84DD63F887EF}" type="pres">
      <dgm:prSet presAssocID="{6D14F511-5B34-41C6-A667-AD7A38A3774F}" presName="dotArrow5" presStyleLbl="alignNode1" presStyleIdx="7" presStyleCnt="10"/>
      <dgm:spPr/>
    </dgm:pt>
    <dgm:pt modelId="{BB394C8F-0DB1-4451-8F96-F36031E14EA0}" type="pres">
      <dgm:prSet presAssocID="{6D14F511-5B34-41C6-A667-AD7A38A3774F}" presName="dotArrow6" presStyleLbl="alignNode1" presStyleIdx="8" presStyleCnt="10"/>
      <dgm:spPr/>
    </dgm:pt>
    <dgm:pt modelId="{6D0D4AD4-0C57-470F-AEE4-D230F70C44CD}" type="pres">
      <dgm:prSet presAssocID="{6D14F511-5B34-41C6-A667-AD7A38A3774F}" presName="dotArrow7" presStyleLbl="alignNode1" presStyleIdx="9" presStyleCnt="10"/>
      <dgm:spPr/>
    </dgm:pt>
    <dgm:pt modelId="{681EDDD6-1B55-429A-BBE6-8AEA7991913E}" type="pres">
      <dgm:prSet presAssocID="{03B1041B-374F-4054-B39B-40357BA28EF0}" presName="parTx1" presStyleLbl="node1" presStyleIdx="0" presStyleCnt="2"/>
      <dgm:spPr/>
      <dgm:t>
        <a:bodyPr/>
        <a:lstStyle/>
        <a:p>
          <a:endParaRPr lang="es-ES"/>
        </a:p>
      </dgm:t>
    </dgm:pt>
    <dgm:pt modelId="{80BC0486-16F4-4B14-98B2-BBB7734E267B}" type="pres">
      <dgm:prSet presAssocID="{805F95E7-82D0-495F-9B72-161EAFD30F75}" presName="picture1" presStyleCnt="0"/>
      <dgm:spPr/>
    </dgm:pt>
    <dgm:pt modelId="{70FAFE09-84D0-4B81-B372-B3DDBC54B09E}" type="pres">
      <dgm:prSet presAssocID="{805F95E7-82D0-495F-9B72-161EAFD30F75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24C74D44-EECB-4639-8FCA-FA779A365768}" type="pres">
      <dgm:prSet presAssocID="{80A2E225-0610-4025-B973-931F75BCF05F}" presName="parTx2" presStyleLbl="node1" presStyleIdx="1" presStyleCnt="2"/>
      <dgm:spPr/>
      <dgm:t>
        <a:bodyPr/>
        <a:lstStyle/>
        <a:p>
          <a:endParaRPr lang="es-ES"/>
        </a:p>
      </dgm:t>
    </dgm:pt>
    <dgm:pt modelId="{C489AF9B-71AF-49BA-BEFA-096C695A18BC}" type="pres">
      <dgm:prSet presAssocID="{686B83CC-065A-4318-BB31-90E1AD1B701C}" presName="picture2" presStyleCnt="0"/>
      <dgm:spPr/>
    </dgm:pt>
    <dgm:pt modelId="{3E3F5CBD-D587-4857-8D5F-C348E69F46A3}" type="pres">
      <dgm:prSet presAssocID="{686B83CC-065A-4318-BB31-90E1AD1B701C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BB9607BB-96CC-4E7E-9482-4F88F98974D2}" srcId="{6D14F511-5B34-41C6-A667-AD7A38A3774F}" destId="{80A2E225-0610-4025-B973-931F75BCF05F}" srcOrd="1" destOrd="0" parTransId="{2D5C447C-E7D2-4409-AF49-4550870277A1}" sibTransId="{686B83CC-065A-4318-BB31-90E1AD1B701C}"/>
    <dgm:cxn modelId="{93FE972D-0EEF-440C-80A6-AC7E9D253157}" type="presOf" srcId="{805F95E7-82D0-495F-9B72-161EAFD30F75}" destId="{70FAFE09-84D0-4B81-B372-B3DDBC54B09E}" srcOrd="0" destOrd="0" presId="urn:microsoft.com/office/officeart/2008/layout/AscendingPictureAccentProcess"/>
    <dgm:cxn modelId="{EDF31144-8CF0-4507-9958-5201EF4D8C42}" type="presOf" srcId="{03B1041B-374F-4054-B39B-40357BA28EF0}" destId="{681EDDD6-1B55-429A-BBE6-8AEA7991913E}" srcOrd="0" destOrd="0" presId="urn:microsoft.com/office/officeart/2008/layout/AscendingPictureAccentProcess"/>
    <dgm:cxn modelId="{8F71A768-E9C9-4DAA-9592-9C9C907D9EAD}" type="presOf" srcId="{686B83CC-065A-4318-BB31-90E1AD1B701C}" destId="{3E3F5CBD-D587-4857-8D5F-C348E69F46A3}" srcOrd="0" destOrd="0" presId="urn:microsoft.com/office/officeart/2008/layout/AscendingPictureAccentProcess"/>
    <dgm:cxn modelId="{23B91A08-61AC-4172-9B95-ABE8206EB3BC}" srcId="{6D14F511-5B34-41C6-A667-AD7A38A3774F}" destId="{03B1041B-374F-4054-B39B-40357BA28EF0}" srcOrd="0" destOrd="0" parTransId="{E67CF22B-CC4D-44CC-92E9-DA56D49AA2E9}" sibTransId="{805F95E7-82D0-495F-9B72-161EAFD30F75}"/>
    <dgm:cxn modelId="{3323AC2A-0B6B-4050-801A-CDA29DD52562}" type="presOf" srcId="{6D14F511-5B34-41C6-A667-AD7A38A3774F}" destId="{748BE308-8CF6-4F0A-9784-38AA8E55F046}" srcOrd="0" destOrd="0" presId="urn:microsoft.com/office/officeart/2008/layout/AscendingPictureAccentProcess"/>
    <dgm:cxn modelId="{C3BD14C5-3BAC-4E5A-B478-C0BE47394DDE}" type="presOf" srcId="{80A2E225-0610-4025-B973-931F75BCF05F}" destId="{24C74D44-EECB-4639-8FCA-FA779A365768}" srcOrd="0" destOrd="0" presId="urn:microsoft.com/office/officeart/2008/layout/AscendingPictureAccentProcess"/>
    <dgm:cxn modelId="{32450373-CE0C-4791-BF7D-AB705CA8A813}" type="presParOf" srcId="{748BE308-8CF6-4F0A-9784-38AA8E55F046}" destId="{02398EB0-FC2A-4577-B5F9-5695A6015DB6}" srcOrd="0" destOrd="0" presId="urn:microsoft.com/office/officeart/2008/layout/AscendingPictureAccentProcess"/>
    <dgm:cxn modelId="{E6D8867A-3F4D-464E-9CC4-AE252396BEAD}" type="presParOf" srcId="{748BE308-8CF6-4F0A-9784-38AA8E55F046}" destId="{D72C188F-11E0-412F-A0F8-4500FA31C751}" srcOrd="1" destOrd="0" presId="urn:microsoft.com/office/officeart/2008/layout/AscendingPictureAccentProcess"/>
    <dgm:cxn modelId="{58F0A6B9-3D66-47E2-B9E6-D59CD6C510B2}" type="presParOf" srcId="{748BE308-8CF6-4F0A-9784-38AA8E55F046}" destId="{2E8221B1-B17F-4EEF-B7B2-CF7A12DA9743}" srcOrd="2" destOrd="0" presId="urn:microsoft.com/office/officeart/2008/layout/AscendingPictureAccentProcess"/>
    <dgm:cxn modelId="{BA8EEC77-3C50-48BD-9D4C-109B4F7AFF92}" type="presParOf" srcId="{748BE308-8CF6-4F0A-9784-38AA8E55F046}" destId="{BD03C843-0BCA-4FCA-AADE-153831CC42A2}" srcOrd="3" destOrd="0" presId="urn:microsoft.com/office/officeart/2008/layout/AscendingPictureAccentProcess"/>
    <dgm:cxn modelId="{FFEF3AB3-D15A-474D-96E0-04CB879C4439}" type="presParOf" srcId="{748BE308-8CF6-4F0A-9784-38AA8E55F046}" destId="{84D923FD-9B93-4FE5-A8F3-B03F56A18A9C}" srcOrd="4" destOrd="0" presId="urn:microsoft.com/office/officeart/2008/layout/AscendingPictureAccentProcess"/>
    <dgm:cxn modelId="{BEF6E346-1EE3-4CC6-A780-5C9B9F2767F2}" type="presParOf" srcId="{748BE308-8CF6-4F0A-9784-38AA8E55F046}" destId="{B045556E-CA85-45E8-BC53-49DE71873C85}" srcOrd="5" destOrd="0" presId="urn:microsoft.com/office/officeart/2008/layout/AscendingPictureAccentProcess"/>
    <dgm:cxn modelId="{69C0B665-EDCE-495B-B78B-F8CB88B1D6A7}" type="presParOf" srcId="{748BE308-8CF6-4F0A-9784-38AA8E55F046}" destId="{6723D295-B69F-4C1C-9C86-A4C4E5E45C01}" srcOrd="6" destOrd="0" presId="urn:microsoft.com/office/officeart/2008/layout/AscendingPictureAccentProcess"/>
    <dgm:cxn modelId="{78FCA533-B302-49A6-AD52-2AE67EC68885}" type="presParOf" srcId="{748BE308-8CF6-4F0A-9784-38AA8E55F046}" destId="{2A805A67-F962-478D-9466-84DD63F887EF}" srcOrd="7" destOrd="0" presId="urn:microsoft.com/office/officeart/2008/layout/AscendingPictureAccentProcess"/>
    <dgm:cxn modelId="{D6B26BC3-0A8A-48E6-A3DD-8165F9E00790}" type="presParOf" srcId="{748BE308-8CF6-4F0A-9784-38AA8E55F046}" destId="{BB394C8F-0DB1-4451-8F96-F36031E14EA0}" srcOrd="8" destOrd="0" presId="urn:microsoft.com/office/officeart/2008/layout/AscendingPictureAccentProcess"/>
    <dgm:cxn modelId="{C8D549DD-681B-455A-8BFD-B6998183FF26}" type="presParOf" srcId="{748BE308-8CF6-4F0A-9784-38AA8E55F046}" destId="{6D0D4AD4-0C57-470F-AEE4-D230F70C44CD}" srcOrd="9" destOrd="0" presId="urn:microsoft.com/office/officeart/2008/layout/AscendingPictureAccentProcess"/>
    <dgm:cxn modelId="{1D382AAD-0A8B-429A-A3C5-B981E523F67F}" type="presParOf" srcId="{748BE308-8CF6-4F0A-9784-38AA8E55F046}" destId="{681EDDD6-1B55-429A-BBE6-8AEA7991913E}" srcOrd="10" destOrd="0" presId="urn:microsoft.com/office/officeart/2008/layout/AscendingPictureAccentProcess"/>
    <dgm:cxn modelId="{0C47D06F-6005-497F-A8E5-D8BD5DF8DA10}" type="presParOf" srcId="{748BE308-8CF6-4F0A-9784-38AA8E55F046}" destId="{80BC0486-16F4-4B14-98B2-BBB7734E267B}" srcOrd="11" destOrd="0" presId="urn:microsoft.com/office/officeart/2008/layout/AscendingPictureAccentProcess"/>
    <dgm:cxn modelId="{9D17383D-A743-4DE8-BFBD-53A61D9D97B1}" type="presParOf" srcId="{80BC0486-16F4-4B14-98B2-BBB7734E267B}" destId="{70FAFE09-84D0-4B81-B372-B3DDBC54B09E}" srcOrd="0" destOrd="0" presId="urn:microsoft.com/office/officeart/2008/layout/AscendingPictureAccentProcess"/>
    <dgm:cxn modelId="{638D00E3-C99D-4EF5-A97A-867AF8586188}" type="presParOf" srcId="{748BE308-8CF6-4F0A-9784-38AA8E55F046}" destId="{24C74D44-EECB-4639-8FCA-FA779A365768}" srcOrd="12" destOrd="0" presId="urn:microsoft.com/office/officeart/2008/layout/AscendingPictureAccentProcess"/>
    <dgm:cxn modelId="{64FA1380-A5C1-4352-A601-3BA666211A9F}" type="presParOf" srcId="{748BE308-8CF6-4F0A-9784-38AA8E55F046}" destId="{C489AF9B-71AF-49BA-BEFA-096C695A18BC}" srcOrd="13" destOrd="0" presId="urn:microsoft.com/office/officeart/2008/layout/AscendingPictureAccentProcess"/>
    <dgm:cxn modelId="{0ACBDF02-D5E4-4CEA-9403-8CC7649CDECA}" type="presParOf" srcId="{C489AF9B-71AF-49BA-BEFA-096C695A18BC}" destId="{3E3F5CBD-D587-4857-8D5F-C348E69F46A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B2A766-280D-409F-882D-65EF999C9169}" type="doc">
      <dgm:prSet loTypeId="urn:microsoft.com/office/officeart/2005/8/layout/hList6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BAC7B3-CBD1-46E7-9391-4B1AE13B64C6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C00000"/>
              </a:solidFill>
            </a:rPr>
            <a:t>Por</a:t>
          </a:r>
          <a:r>
            <a:rPr lang="es-419" sz="1800" b="1" dirty="0" smtClean="0">
              <a:solidFill>
                <a:srgbClr val="C00000"/>
              </a:solidFill>
            </a:rPr>
            <a:t> su Naturaleza :</a:t>
          </a:r>
        </a:p>
        <a:p>
          <a:endParaRPr lang="es-ES" sz="1800" b="1" dirty="0"/>
        </a:p>
      </dgm:t>
    </dgm:pt>
    <dgm:pt modelId="{D07A6CE1-7610-4D37-945B-39514616481B}" type="parTrans" cxnId="{384D9F02-1574-4F50-8D3A-D723B848DFA8}">
      <dgm:prSet/>
      <dgm:spPr/>
      <dgm:t>
        <a:bodyPr/>
        <a:lstStyle/>
        <a:p>
          <a:endParaRPr lang="es-ES"/>
        </a:p>
      </dgm:t>
    </dgm:pt>
    <dgm:pt modelId="{DB241E60-0839-43C2-89E2-3C36365CFEF6}" type="sibTrans" cxnId="{384D9F02-1574-4F50-8D3A-D723B848DFA8}">
      <dgm:prSet/>
      <dgm:spPr/>
      <dgm:t>
        <a:bodyPr/>
        <a:lstStyle/>
        <a:p>
          <a:endParaRPr lang="es-ES"/>
        </a:p>
      </dgm:t>
    </dgm:pt>
    <dgm:pt modelId="{880669F8-6B74-469B-AEB1-00D2C9255F52}">
      <dgm:prSet phldrT="[Texto]" custT="1"/>
      <dgm:spPr/>
      <dgm:t>
        <a:bodyPr/>
        <a:lstStyle/>
        <a:p>
          <a:r>
            <a:rPr lang="es-419" sz="1800" dirty="0" smtClean="0"/>
            <a:t>Materiales</a:t>
          </a:r>
          <a:endParaRPr lang="es-ES" sz="1800" dirty="0"/>
        </a:p>
      </dgm:t>
    </dgm:pt>
    <dgm:pt modelId="{E3070BE2-2557-4C0A-A650-C82E67336F0D}" type="parTrans" cxnId="{6B8D4AB7-2C2D-4EE9-AE83-957A1AF4F7C9}">
      <dgm:prSet/>
      <dgm:spPr/>
      <dgm:t>
        <a:bodyPr/>
        <a:lstStyle/>
        <a:p>
          <a:endParaRPr lang="es-ES"/>
        </a:p>
      </dgm:t>
    </dgm:pt>
    <dgm:pt modelId="{5C07BC4A-1EF7-444C-A66C-8F3B6042DAB4}" type="sibTrans" cxnId="{6B8D4AB7-2C2D-4EE9-AE83-957A1AF4F7C9}">
      <dgm:prSet/>
      <dgm:spPr/>
      <dgm:t>
        <a:bodyPr/>
        <a:lstStyle/>
        <a:p>
          <a:endParaRPr lang="es-ES"/>
        </a:p>
      </dgm:t>
    </dgm:pt>
    <dgm:pt modelId="{62D6DC54-9BD0-4365-99A3-C5630BD97737}">
      <dgm:prSet phldrT="[Texto]" custT="1"/>
      <dgm:spPr/>
      <dgm:t>
        <a:bodyPr/>
        <a:lstStyle/>
        <a:p>
          <a:r>
            <a:rPr lang="es-419" sz="1800" dirty="0" smtClean="0"/>
            <a:t>Inmateriales</a:t>
          </a:r>
          <a:endParaRPr lang="es-ES" sz="1800" dirty="0"/>
        </a:p>
      </dgm:t>
    </dgm:pt>
    <dgm:pt modelId="{4FE446D1-88C2-4275-895A-CFC1730A4B8D}" type="parTrans" cxnId="{6EED8C3E-55DC-429E-8513-5DA3BE0394CB}">
      <dgm:prSet/>
      <dgm:spPr/>
      <dgm:t>
        <a:bodyPr/>
        <a:lstStyle/>
        <a:p>
          <a:endParaRPr lang="es-ES"/>
        </a:p>
      </dgm:t>
    </dgm:pt>
    <dgm:pt modelId="{221D4EDE-0293-4A30-9EC8-27803D22024D}" type="sibTrans" cxnId="{6EED8C3E-55DC-429E-8513-5DA3BE0394CB}">
      <dgm:prSet/>
      <dgm:spPr/>
      <dgm:t>
        <a:bodyPr/>
        <a:lstStyle/>
        <a:p>
          <a:endParaRPr lang="es-ES"/>
        </a:p>
      </dgm:t>
    </dgm:pt>
    <dgm:pt modelId="{355C2402-7BBF-4649-8855-9737255FEAC2}">
      <dgm:prSet phldrT="[Texto]" custT="1"/>
      <dgm:spPr/>
      <dgm:t>
        <a:bodyPr/>
        <a:lstStyle/>
        <a:p>
          <a:r>
            <a:rPr lang="es-419" sz="1800" b="1" dirty="0" smtClean="0">
              <a:solidFill>
                <a:srgbClr val="C00000"/>
              </a:solidFill>
            </a:rPr>
            <a:t>Por su Propiedad :</a:t>
          </a:r>
        </a:p>
        <a:p>
          <a:endParaRPr lang="es-ES" sz="1800" b="0" dirty="0"/>
        </a:p>
      </dgm:t>
    </dgm:pt>
    <dgm:pt modelId="{8B3EA0E3-0AA0-4E5E-9CEC-1477CC342F97}" type="parTrans" cxnId="{015EAB9B-7A7C-445D-A9E6-9810B1464BDB}">
      <dgm:prSet/>
      <dgm:spPr/>
      <dgm:t>
        <a:bodyPr/>
        <a:lstStyle/>
        <a:p>
          <a:endParaRPr lang="es-ES"/>
        </a:p>
      </dgm:t>
    </dgm:pt>
    <dgm:pt modelId="{A3BD21F3-5118-43AB-A8BA-F95243C96A45}" type="sibTrans" cxnId="{015EAB9B-7A7C-445D-A9E6-9810B1464BDB}">
      <dgm:prSet/>
      <dgm:spPr/>
      <dgm:t>
        <a:bodyPr/>
        <a:lstStyle/>
        <a:p>
          <a:endParaRPr lang="es-ES"/>
        </a:p>
      </dgm:t>
    </dgm:pt>
    <dgm:pt modelId="{80EC8949-190A-4728-90A0-9FEE6AD5B50F}">
      <dgm:prSet phldrT="[Texto]" custT="1"/>
      <dgm:spPr/>
      <dgm:t>
        <a:bodyPr/>
        <a:lstStyle/>
        <a:p>
          <a:r>
            <a:rPr lang="es-419" sz="1800" b="0" dirty="0" smtClean="0"/>
            <a:t>Públicos</a:t>
          </a:r>
          <a:endParaRPr lang="es-ES" sz="1800" b="0" dirty="0"/>
        </a:p>
      </dgm:t>
    </dgm:pt>
    <dgm:pt modelId="{72698AC1-35CA-41AD-B005-E7FDE750AC73}" type="parTrans" cxnId="{6DEACFB8-39E8-4046-B213-CF049CDFEFCE}">
      <dgm:prSet/>
      <dgm:spPr/>
      <dgm:t>
        <a:bodyPr/>
        <a:lstStyle/>
        <a:p>
          <a:endParaRPr lang="es-ES"/>
        </a:p>
      </dgm:t>
    </dgm:pt>
    <dgm:pt modelId="{07E4FA42-9FD3-4EC5-A116-58848F92D1FD}" type="sibTrans" cxnId="{6DEACFB8-39E8-4046-B213-CF049CDFEFCE}">
      <dgm:prSet/>
      <dgm:spPr/>
      <dgm:t>
        <a:bodyPr/>
        <a:lstStyle/>
        <a:p>
          <a:endParaRPr lang="es-ES"/>
        </a:p>
      </dgm:t>
    </dgm:pt>
    <dgm:pt modelId="{48A0F2BA-9A87-47EB-9769-FB143E688F1A}">
      <dgm:prSet phldrT="[Texto]" custT="1"/>
      <dgm:spPr/>
      <dgm:t>
        <a:bodyPr/>
        <a:lstStyle/>
        <a:p>
          <a:r>
            <a:rPr lang="es-419" sz="1800" b="0" dirty="0" smtClean="0"/>
            <a:t>Privados</a:t>
          </a:r>
          <a:endParaRPr lang="es-ES" sz="1800" b="0" dirty="0"/>
        </a:p>
      </dgm:t>
    </dgm:pt>
    <dgm:pt modelId="{30EFF1C5-5E29-4BBA-A553-E0361A78B89D}" type="parTrans" cxnId="{43410A80-C21E-4579-A204-1274E4D354F5}">
      <dgm:prSet/>
      <dgm:spPr/>
      <dgm:t>
        <a:bodyPr/>
        <a:lstStyle/>
        <a:p>
          <a:endParaRPr lang="es-ES"/>
        </a:p>
      </dgm:t>
    </dgm:pt>
    <dgm:pt modelId="{7804E860-0B8E-4231-BAF5-062A59243376}" type="sibTrans" cxnId="{43410A80-C21E-4579-A204-1274E4D354F5}">
      <dgm:prSet/>
      <dgm:spPr/>
      <dgm:t>
        <a:bodyPr/>
        <a:lstStyle/>
        <a:p>
          <a:endParaRPr lang="es-ES"/>
        </a:p>
      </dgm:t>
    </dgm:pt>
    <dgm:pt modelId="{37A348EA-32D6-42E1-A5A9-A6735787395B}">
      <dgm:prSet phldrT="[Texto]" custT="1"/>
      <dgm:spPr/>
      <dgm:t>
        <a:bodyPr/>
        <a:lstStyle/>
        <a:p>
          <a:r>
            <a:rPr lang="es-419" sz="1800" b="1" dirty="0" smtClean="0">
              <a:solidFill>
                <a:srgbClr val="C00000"/>
              </a:solidFill>
            </a:rPr>
            <a:t>Por su D</a:t>
          </a:r>
          <a:r>
            <a:rPr lang="es-ES" sz="1800" b="1" dirty="0" smtClean="0">
              <a:solidFill>
                <a:srgbClr val="C00000"/>
              </a:solidFill>
            </a:rPr>
            <a:t>e</a:t>
          </a:r>
          <a:r>
            <a:rPr lang="es-419" sz="1800" b="1" dirty="0" smtClean="0">
              <a:solidFill>
                <a:srgbClr val="C00000"/>
              </a:solidFill>
            </a:rPr>
            <a:t>stino :</a:t>
          </a:r>
        </a:p>
        <a:p>
          <a:endParaRPr lang="es-419" sz="1800" b="1" dirty="0" smtClean="0"/>
        </a:p>
        <a:p>
          <a:r>
            <a:rPr lang="es-419" sz="1800" b="1" dirty="0" smtClean="0"/>
            <a:t> </a:t>
          </a:r>
          <a:endParaRPr lang="es-ES" sz="1800" b="1" dirty="0"/>
        </a:p>
      </dgm:t>
    </dgm:pt>
    <dgm:pt modelId="{7CE72370-7C8B-4520-86C3-3C461B5D8A34}" type="parTrans" cxnId="{2828B25E-8592-4D35-AFAB-76BBC55B2759}">
      <dgm:prSet/>
      <dgm:spPr/>
      <dgm:t>
        <a:bodyPr/>
        <a:lstStyle/>
        <a:p>
          <a:endParaRPr lang="es-ES"/>
        </a:p>
      </dgm:t>
    </dgm:pt>
    <dgm:pt modelId="{7174B574-B4A8-4E0C-8363-58654D6EF8E1}" type="sibTrans" cxnId="{2828B25E-8592-4D35-AFAB-76BBC55B2759}">
      <dgm:prSet/>
      <dgm:spPr/>
      <dgm:t>
        <a:bodyPr/>
        <a:lstStyle/>
        <a:p>
          <a:endParaRPr lang="es-ES"/>
        </a:p>
      </dgm:t>
    </dgm:pt>
    <dgm:pt modelId="{DBB73E6A-D7FA-4345-8520-CFB56BCFD182}">
      <dgm:prSet phldrT="[Texto]" custT="1"/>
      <dgm:spPr/>
      <dgm:t>
        <a:bodyPr/>
        <a:lstStyle/>
        <a:p>
          <a:r>
            <a:rPr lang="es-419" sz="1800" b="0" dirty="0" smtClean="0"/>
            <a:t>Consumo</a:t>
          </a:r>
          <a:endParaRPr lang="es-ES" sz="1800" b="0" dirty="0"/>
        </a:p>
      </dgm:t>
    </dgm:pt>
    <dgm:pt modelId="{1DDA97AC-FE72-4006-9356-DA926026C622}" type="parTrans" cxnId="{573B6F1F-8EEA-4C97-98CC-89F461A616AA}">
      <dgm:prSet/>
      <dgm:spPr/>
      <dgm:t>
        <a:bodyPr/>
        <a:lstStyle/>
        <a:p>
          <a:endParaRPr lang="es-ES"/>
        </a:p>
      </dgm:t>
    </dgm:pt>
    <dgm:pt modelId="{B2F2AACB-7AFA-46DE-84DE-DC3A9F23F608}" type="sibTrans" cxnId="{573B6F1F-8EEA-4C97-98CC-89F461A616AA}">
      <dgm:prSet/>
      <dgm:spPr/>
      <dgm:t>
        <a:bodyPr/>
        <a:lstStyle/>
        <a:p>
          <a:endParaRPr lang="es-ES"/>
        </a:p>
      </dgm:t>
    </dgm:pt>
    <dgm:pt modelId="{2ED23307-E425-4FC4-9B5B-D17CFD4B30EA}">
      <dgm:prSet phldrT="[Texto]" custT="1"/>
      <dgm:spPr/>
      <dgm:t>
        <a:bodyPr/>
        <a:lstStyle/>
        <a:p>
          <a:r>
            <a:rPr lang="es-419" sz="1800" b="0" dirty="0" smtClean="0"/>
            <a:t>Capital</a:t>
          </a:r>
          <a:endParaRPr lang="es-ES" sz="1800" b="0" dirty="0"/>
        </a:p>
      </dgm:t>
    </dgm:pt>
    <dgm:pt modelId="{5F3F7786-EDB7-4076-90A0-E90B25DEB9A3}" type="parTrans" cxnId="{93F7517A-5279-40F8-B5B4-D9420F1BDB79}">
      <dgm:prSet/>
      <dgm:spPr/>
      <dgm:t>
        <a:bodyPr/>
        <a:lstStyle/>
        <a:p>
          <a:endParaRPr lang="es-ES"/>
        </a:p>
      </dgm:t>
    </dgm:pt>
    <dgm:pt modelId="{84158EFD-E9B5-49F7-9040-73E95CAB1095}" type="sibTrans" cxnId="{93F7517A-5279-40F8-B5B4-D9420F1BDB79}">
      <dgm:prSet/>
      <dgm:spPr/>
      <dgm:t>
        <a:bodyPr/>
        <a:lstStyle/>
        <a:p>
          <a:endParaRPr lang="es-ES"/>
        </a:p>
      </dgm:t>
    </dgm:pt>
    <dgm:pt modelId="{F07BA86B-40E3-45AA-AB5E-377D86396AEF}">
      <dgm:prSet phldrT="[Texto]" custT="1"/>
      <dgm:spPr/>
      <dgm:t>
        <a:bodyPr/>
        <a:lstStyle/>
        <a:p>
          <a:r>
            <a:rPr lang="es-419" sz="1800" b="1" dirty="0" smtClean="0">
              <a:solidFill>
                <a:srgbClr val="C00000"/>
              </a:solidFill>
            </a:rPr>
            <a:t>Por su Transformación </a:t>
          </a:r>
        </a:p>
        <a:p>
          <a:endParaRPr lang="es-ES" sz="1800" b="1" dirty="0"/>
        </a:p>
      </dgm:t>
    </dgm:pt>
    <dgm:pt modelId="{E0E63AC6-A90A-43FA-9195-1AF0C6192A98}" type="parTrans" cxnId="{E19E3FB7-CC61-4B70-9C6B-4EF2379A8918}">
      <dgm:prSet/>
      <dgm:spPr/>
      <dgm:t>
        <a:bodyPr/>
        <a:lstStyle/>
        <a:p>
          <a:endParaRPr lang="es-ES"/>
        </a:p>
      </dgm:t>
    </dgm:pt>
    <dgm:pt modelId="{33304A3B-0D17-4A07-9FA5-66806E62EFC2}" type="sibTrans" cxnId="{E19E3FB7-CC61-4B70-9C6B-4EF2379A8918}">
      <dgm:prSet/>
      <dgm:spPr/>
      <dgm:t>
        <a:bodyPr/>
        <a:lstStyle/>
        <a:p>
          <a:endParaRPr lang="es-ES"/>
        </a:p>
      </dgm:t>
    </dgm:pt>
    <dgm:pt modelId="{C9026C14-548E-4D4A-AD13-A1B6507EA607}">
      <dgm:prSet phldrT="[Texto]" custT="1"/>
      <dgm:spPr/>
      <dgm:t>
        <a:bodyPr/>
        <a:lstStyle/>
        <a:p>
          <a:r>
            <a:rPr lang="es-419" sz="1800" dirty="0" smtClean="0"/>
            <a:t>Intermedios</a:t>
          </a:r>
          <a:endParaRPr lang="es-ES" sz="1800" dirty="0"/>
        </a:p>
      </dgm:t>
    </dgm:pt>
    <dgm:pt modelId="{05F3FDF0-2CD1-4CB3-8C37-CF7A65F0573C}" type="parTrans" cxnId="{EEDCD09B-FBED-46B2-9CE7-5F1B92B51D71}">
      <dgm:prSet/>
      <dgm:spPr/>
      <dgm:t>
        <a:bodyPr/>
        <a:lstStyle/>
        <a:p>
          <a:endParaRPr lang="es-ES"/>
        </a:p>
      </dgm:t>
    </dgm:pt>
    <dgm:pt modelId="{B16079C1-D8A2-47AA-9765-06A26CD2FCB9}" type="sibTrans" cxnId="{EEDCD09B-FBED-46B2-9CE7-5F1B92B51D71}">
      <dgm:prSet/>
      <dgm:spPr/>
      <dgm:t>
        <a:bodyPr/>
        <a:lstStyle/>
        <a:p>
          <a:endParaRPr lang="es-ES"/>
        </a:p>
      </dgm:t>
    </dgm:pt>
    <dgm:pt modelId="{D8034293-8AF7-45D0-937A-4EA97717DD0D}">
      <dgm:prSet phldrT="[Texto]" custT="1"/>
      <dgm:spPr/>
      <dgm:t>
        <a:bodyPr/>
        <a:lstStyle/>
        <a:p>
          <a:r>
            <a:rPr lang="es-419" sz="1800" dirty="0" smtClean="0"/>
            <a:t>Finales</a:t>
          </a:r>
          <a:endParaRPr lang="es-ES" sz="1800" dirty="0"/>
        </a:p>
      </dgm:t>
    </dgm:pt>
    <dgm:pt modelId="{91282C5E-AF52-41EA-ACF6-6A42774AB6F3}" type="parTrans" cxnId="{994BFD47-0CAC-40A1-B08F-48F92EE79C2A}">
      <dgm:prSet/>
      <dgm:spPr/>
      <dgm:t>
        <a:bodyPr/>
        <a:lstStyle/>
        <a:p>
          <a:endParaRPr lang="es-ES"/>
        </a:p>
      </dgm:t>
    </dgm:pt>
    <dgm:pt modelId="{0DDAAE6F-E856-40D2-98B4-39D0E6E1574E}" type="sibTrans" cxnId="{994BFD47-0CAC-40A1-B08F-48F92EE79C2A}">
      <dgm:prSet/>
      <dgm:spPr/>
      <dgm:t>
        <a:bodyPr/>
        <a:lstStyle/>
        <a:p>
          <a:endParaRPr lang="es-ES"/>
        </a:p>
      </dgm:t>
    </dgm:pt>
    <dgm:pt modelId="{865DC9A6-C6CD-42D3-88CF-CAAC8ED2D679}">
      <dgm:prSet phldrT="[Texto]" custT="1"/>
      <dgm:spPr/>
      <dgm:t>
        <a:bodyPr/>
        <a:lstStyle/>
        <a:p>
          <a:r>
            <a:rPr lang="es-419" sz="1800" b="1" dirty="0" smtClean="0">
              <a:solidFill>
                <a:srgbClr val="C00000"/>
              </a:solidFill>
            </a:rPr>
            <a:t>Por su Aspecto Legal :</a:t>
          </a:r>
        </a:p>
        <a:p>
          <a:endParaRPr lang="es-ES" sz="1800" b="1" dirty="0"/>
        </a:p>
      </dgm:t>
    </dgm:pt>
    <dgm:pt modelId="{43C96A36-BF9C-48C3-8B83-F154A942699A}" type="parTrans" cxnId="{7598FD7E-879B-4C67-BE0C-075D9B5B34DA}">
      <dgm:prSet/>
      <dgm:spPr/>
      <dgm:t>
        <a:bodyPr/>
        <a:lstStyle/>
        <a:p>
          <a:endParaRPr lang="es-ES"/>
        </a:p>
      </dgm:t>
    </dgm:pt>
    <dgm:pt modelId="{CB9EBDEC-1D96-4A5A-990A-DD6A668B1C48}" type="sibTrans" cxnId="{7598FD7E-879B-4C67-BE0C-075D9B5B34DA}">
      <dgm:prSet/>
      <dgm:spPr/>
      <dgm:t>
        <a:bodyPr/>
        <a:lstStyle/>
        <a:p>
          <a:endParaRPr lang="es-ES"/>
        </a:p>
      </dgm:t>
    </dgm:pt>
    <dgm:pt modelId="{68279433-1AA7-4E33-A0B4-5C1CAFAB2B9B}">
      <dgm:prSet phldrT="[Texto]" custT="1"/>
      <dgm:spPr/>
      <dgm:t>
        <a:bodyPr/>
        <a:lstStyle/>
        <a:p>
          <a:r>
            <a:rPr lang="es-419" sz="1800" dirty="0" smtClean="0"/>
            <a:t>Muebles</a:t>
          </a:r>
          <a:endParaRPr lang="es-ES" sz="1800" dirty="0"/>
        </a:p>
      </dgm:t>
    </dgm:pt>
    <dgm:pt modelId="{0FDCE402-74D9-4A7F-B813-A548AE19B55B}" type="parTrans" cxnId="{F04E67C9-68C7-4F0C-B536-BBDB6354DA14}">
      <dgm:prSet/>
      <dgm:spPr/>
      <dgm:t>
        <a:bodyPr/>
        <a:lstStyle/>
        <a:p>
          <a:endParaRPr lang="es-ES"/>
        </a:p>
      </dgm:t>
    </dgm:pt>
    <dgm:pt modelId="{443E5F65-06BC-4324-B3E5-38EB4921F70C}" type="sibTrans" cxnId="{F04E67C9-68C7-4F0C-B536-BBDB6354DA14}">
      <dgm:prSet/>
      <dgm:spPr/>
      <dgm:t>
        <a:bodyPr/>
        <a:lstStyle/>
        <a:p>
          <a:endParaRPr lang="es-ES"/>
        </a:p>
      </dgm:t>
    </dgm:pt>
    <dgm:pt modelId="{29CFE68D-8E2C-49EA-A2B2-AED9EFEF2788}">
      <dgm:prSet phldrT="[Texto]" custT="1"/>
      <dgm:spPr/>
      <dgm:t>
        <a:bodyPr/>
        <a:lstStyle/>
        <a:p>
          <a:r>
            <a:rPr lang="es-419" sz="1800" dirty="0" smtClean="0"/>
            <a:t>Inmuebles</a:t>
          </a:r>
          <a:endParaRPr lang="es-ES" sz="1800" dirty="0"/>
        </a:p>
      </dgm:t>
    </dgm:pt>
    <dgm:pt modelId="{FEFA1C0A-CFC5-419D-B15C-E7ECAC4CC286}" type="parTrans" cxnId="{B9C53285-C795-4605-AB85-947C1120D7AF}">
      <dgm:prSet/>
      <dgm:spPr/>
      <dgm:t>
        <a:bodyPr/>
        <a:lstStyle/>
        <a:p>
          <a:endParaRPr lang="es-ES"/>
        </a:p>
      </dgm:t>
    </dgm:pt>
    <dgm:pt modelId="{CDAE7761-8D55-40A4-BC30-B820DACE55DA}" type="sibTrans" cxnId="{B9C53285-C795-4605-AB85-947C1120D7AF}">
      <dgm:prSet/>
      <dgm:spPr/>
      <dgm:t>
        <a:bodyPr/>
        <a:lstStyle/>
        <a:p>
          <a:endParaRPr lang="es-ES"/>
        </a:p>
      </dgm:t>
    </dgm:pt>
    <dgm:pt modelId="{3E56B535-D515-4D7C-86A3-A86CA06A5EF0}" type="pres">
      <dgm:prSet presAssocID="{D0B2A766-280D-409F-882D-65EF999C91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46A351-12DB-4B1B-9E0D-D4D7E08ED821}" type="pres">
      <dgm:prSet presAssocID="{5EBAC7B3-CBD1-46E7-9391-4B1AE13B64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4A873E-82D2-4B8A-9E15-65F964A33E5F}" type="pres">
      <dgm:prSet presAssocID="{DB241E60-0839-43C2-89E2-3C36365CFEF6}" presName="sibTrans" presStyleCnt="0"/>
      <dgm:spPr/>
    </dgm:pt>
    <dgm:pt modelId="{08B50D43-F68E-4CF2-84F3-EB1E61C2F5C9}" type="pres">
      <dgm:prSet presAssocID="{355C2402-7BBF-4649-8855-9737255FEA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397826-E877-4516-9E37-D184D1DC9E20}" type="pres">
      <dgm:prSet presAssocID="{A3BD21F3-5118-43AB-A8BA-F95243C96A45}" presName="sibTrans" presStyleCnt="0"/>
      <dgm:spPr/>
    </dgm:pt>
    <dgm:pt modelId="{B4414EF0-F927-4E58-A031-81B302EF5865}" type="pres">
      <dgm:prSet presAssocID="{37A348EA-32D6-42E1-A5A9-A673578739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B078D7-A19A-46BD-ABFD-B0209559A59C}" type="pres">
      <dgm:prSet presAssocID="{7174B574-B4A8-4E0C-8363-58654D6EF8E1}" presName="sibTrans" presStyleCnt="0"/>
      <dgm:spPr/>
    </dgm:pt>
    <dgm:pt modelId="{D088B794-FA05-4B7F-AD7F-DCAF36708467}" type="pres">
      <dgm:prSet presAssocID="{F07BA86B-40E3-45AA-AB5E-377D86396A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085DB9-9619-4C08-8C10-7EF8C4A18F6D}" type="pres">
      <dgm:prSet presAssocID="{33304A3B-0D17-4A07-9FA5-66806E62EFC2}" presName="sibTrans" presStyleCnt="0"/>
      <dgm:spPr/>
    </dgm:pt>
    <dgm:pt modelId="{556F4F5D-92FE-4F60-B7CE-417F4156C20A}" type="pres">
      <dgm:prSet presAssocID="{865DC9A6-C6CD-42D3-88CF-CAAC8ED2D6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A6B563-C067-4665-BAEA-AA537885A942}" type="presOf" srcId="{48A0F2BA-9A87-47EB-9769-FB143E688F1A}" destId="{08B50D43-F68E-4CF2-84F3-EB1E61C2F5C9}" srcOrd="0" destOrd="2" presId="urn:microsoft.com/office/officeart/2005/8/layout/hList6"/>
    <dgm:cxn modelId="{6B8D4AB7-2C2D-4EE9-AE83-957A1AF4F7C9}" srcId="{5EBAC7B3-CBD1-46E7-9391-4B1AE13B64C6}" destId="{880669F8-6B74-469B-AEB1-00D2C9255F52}" srcOrd="0" destOrd="0" parTransId="{E3070BE2-2557-4C0A-A650-C82E67336F0D}" sibTransId="{5C07BC4A-1EF7-444C-A66C-8F3B6042DAB4}"/>
    <dgm:cxn modelId="{43410A80-C21E-4579-A204-1274E4D354F5}" srcId="{355C2402-7BBF-4649-8855-9737255FEAC2}" destId="{48A0F2BA-9A87-47EB-9769-FB143E688F1A}" srcOrd="1" destOrd="0" parTransId="{30EFF1C5-5E29-4BBA-A553-E0361A78B89D}" sibTransId="{7804E860-0B8E-4231-BAF5-062A59243376}"/>
    <dgm:cxn modelId="{EEDCD09B-FBED-46B2-9CE7-5F1B92B51D71}" srcId="{F07BA86B-40E3-45AA-AB5E-377D86396AEF}" destId="{C9026C14-548E-4D4A-AD13-A1B6507EA607}" srcOrd="0" destOrd="0" parTransId="{05F3FDF0-2CD1-4CB3-8C37-CF7A65F0573C}" sibTransId="{B16079C1-D8A2-47AA-9765-06A26CD2FCB9}"/>
    <dgm:cxn modelId="{22B1E13E-8647-4A34-B1F8-99B9A9DD709E}" type="presOf" srcId="{62D6DC54-9BD0-4365-99A3-C5630BD97737}" destId="{B846A351-12DB-4B1B-9E0D-D4D7E08ED821}" srcOrd="0" destOrd="2" presId="urn:microsoft.com/office/officeart/2005/8/layout/hList6"/>
    <dgm:cxn modelId="{6DEACFB8-39E8-4046-B213-CF049CDFEFCE}" srcId="{355C2402-7BBF-4649-8855-9737255FEAC2}" destId="{80EC8949-190A-4728-90A0-9FEE6AD5B50F}" srcOrd="0" destOrd="0" parTransId="{72698AC1-35CA-41AD-B005-E7FDE750AC73}" sibTransId="{07E4FA42-9FD3-4EC5-A116-58848F92D1FD}"/>
    <dgm:cxn modelId="{E19E3FB7-CC61-4B70-9C6B-4EF2379A8918}" srcId="{D0B2A766-280D-409F-882D-65EF999C9169}" destId="{F07BA86B-40E3-45AA-AB5E-377D86396AEF}" srcOrd="3" destOrd="0" parTransId="{E0E63AC6-A90A-43FA-9195-1AF0C6192A98}" sibTransId="{33304A3B-0D17-4A07-9FA5-66806E62EFC2}"/>
    <dgm:cxn modelId="{2828B25E-8592-4D35-AFAB-76BBC55B2759}" srcId="{D0B2A766-280D-409F-882D-65EF999C9169}" destId="{37A348EA-32D6-42E1-A5A9-A6735787395B}" srcOrd="2" destOrd="0" parTransId="{7CE72370-7C8B-4520-86C3-3C461B5D8A34}" sibTransId="{7174B574-B4A8-4E0C-8363-58654D6EF8E1}"/>
    <dgm:cxn modelId="{015EAB9B-7A7C-445D-A9E6-9810B1464BDB}" srcId="{D0B2A766-280D-409F-882D-65EF999C9169}" destId="{355C2402-7BBF-4649-8855-9737255FEAC2}" srcOrd="1" destOrd="0" parTransId="{8B3EA0E3-0AA0-4E5E-9CEC-1477CC342F97}" sibTransId="{A3BD21F3-5118-43AB-A8BA-F95243C96A45}"/>
    <dgm:cxn modelId="{5732E137-200D-473A-A9C0-6E69918D99E8}" type="presOf" srcId="{29CFE68D-8E2C-49EA-A2B2-AED9EFEF2788}" destId="{556F4F5D-92FE-4F60-B7CE-417F4156C20A}" srcOrd="0" destOrd="2" presId="urn:microsoft.com/office/officeart/2005/8/layout/hList6"/>
    <dgm:cxn modelId="{99F1E703-BED3-44CC-A13B-90CE82FAAC53}" type="presOf" srcId="{D8034293-8AF7-45D0-937A-4EA97717DD0D}" destId="{D088B794-FA05-4B7F-AD7F-DCAF36708467}" srcOrd="0" destOrd="2" presId="urn:microsoft.com/office/officeart/2005/8/layout/hList6"/>
    <dgm:cxn modelId="{6A789DDF-575C-415F-9FD8-C0527E3179D1}" type="presOf" srcId="{5EBAC7B3-CBD1-46E7-9391-4B1AE13B64C6}" destId="{B846A351-12DB-4B1B-9E0D-D4D7E08ED821}" srcOrd="0" destOrd="0" presId="urn:microsoft.com/office/officeart/2005/8/layout/hList6"/>
    <dgm:cxn modelId="{EA3EA64F-EC4E-4902-9263-717B734D2B3A}" type="presOf" srcId="{C9026C14-548E-4D4A-AD13-A1B6507EA607}" destId="{D088B794-FA05-4B7F-AD7F-DCAF36708467}" srcOrd="0" destOrd="1" presId="urn:microsoft.com/office/officeart/2005/8/layout/hList6"/>
    <dgm:cxn modelId="{7B03D11E-65AF-4890-AFB0-057D87F61EB0}" type="presOf" srcId="{37A348EA-32D6-42E1-A5A9-A6735787395B}" destId="{B4414EF0-F927-4E58-A031-81B302EF5865}" srcOrd="0" destOrd="0" presId="urn:microsoft.com/office/officeart/2005/8/layout/hList6"/>
    <dgm:cxn modelId="{994BFD47-0CAC-40A1-B08F-48F92EE79C2A}" srcId="{F07BA86B-40E3-45AA-AB5E-377D86396AEF}" destId="{D8034293-8AF7-45D0-937A-4EA97717DD0D}" srcOrd="1" destOrd="0" parTransId="{91282C5E-AF52-41EA-ACF6-6A42774AB6F3}" sibTransId="{0DDAAE6F-E856-40D2-98B4-39D0E6E1574E}"/>
    <dgm:cxn modelId="{384D9F02-1574-4F50-8D3A-D723B848DFA8}" srcId="{D0B2A766-280D-409F-882D-65EF999C9169}" destId="{5EBAC7B3-CBD1-46E7-9391-4B1AE13B64C6}" srcOrd="0" destOrd="0" parTransId="{D07A6CE1-7610-4D37-945B-39514616481B}" sibTransId="{DB241E60-0839-43C2-89E2-3C36365CFEF6}"/>
    <dgm:cxn modelId="{B08B4D4E-2433-4C29-BB58-E3FA00D11467}" type="presOf" srcId="{2ED23307-E425-4FC4-9B5B-D17CFD4B30EA}" destId="{B4414EF0-F927-4E58-A031-81B302EF5865}" srcOrd="0" destOrd="2" presId="urn:microsoft.com/office/officeart/2005/8/layout/hList6"/>
    <dgm:cxn modelId="{F04E67C9-68C7-4F0C-B536-BBDB6354DA14}" srcId="{865DC9A6-C6CD-42D3-88CF-CAAC8ED2D679}" destId="{68279433-1AA7-4E33-A0B4-5C1CAFAB2B9B}" srcOrd="0" destOrd="0" parTransId="{0FDCE402-74D9-4A7F-B813-A548AE19B55B}" sibTransId="{443E5F65-06BC-4324-B3E5-38EB4921F70C}"/>
    <dgm:cxn modelId="{6EED8C3E-55DC-429E-8513-5DA3BE0394CB}" srcId="{5EBAC7B3-CBD1-46E7-9391-4B1AE13B64C6}" destId="{62D6DC54-9BD0-4365-99A3-C5630BD97737}" srcOrd="1" destOrd="0" parTransId="{4FE446D1-88C2-4275-895A-CFC1730A4B8D}" sibTransId="{221D4EDE-0293-4A30-9EC8-27803D22024D}"/>
    <dgm:cxn modelId="{7598FD7E-879B-4C67-BE0C-075D9B5B34DA}" srcId="{D0B2A766-280D-409F-882D-65EF999C9169}" destId="{865DC9A6-C6CD-42D3-88CF-CAAC8ED2D679}" srcOrd="4" destOrd="0" parTransId="{43C96A36-BF9C-48C3-8B83-F154A942699A}" sibTransId="{CB9EBDEC-1D96-4A5A-990A-DD6A668B1C48}"/>
    <dgm:cxn modelId="{578DF8B2-039F-4087-ABE3-FD8171E94D47}" type="presOf" srcId="{68279433-1AA7-4E33-A0B4-5C1CAFAB2B9B}" destId="{556F4F5D-92FE-4F60-B7CE-417F4156C20A}" srcOrd="0" destOrd="1" presId="urn:microsoft.com/office/officeart/2005/8/layout/hList6"/>
    <dgm:cxn modelId="{B3907D61-DCF0-44EF-B5EB-91C9541C0799}" type="presOf" srcId="{865DC9A6-C6CD-42D3-88CF-CAAC8ED2D679}" destId="{556F4F5D-92FE-4F60-B7CE-417F4156C20A}" srcOrd="0" destOrd="0" presId="urn:microsoft.com/office/officeart/2005/8/layout/hList6"/>
    <dgm:cxn modelId="{B9C53285-C795-4605-AB85-947C1120D7AF}" srcId="{865DC9A6-C6CD-42D3-88CF-CAAC8ED2D679}" destId="{29CFE68D-8E2C-49EA-A2B2-AED9EFEF2788}" srcOrd="1" destOrd="0" parTransId="{FEFA1C0A-CFC5-419D-B15C-E7ECAC4CC286}" sibTransId="{CDAE7761-8D55-40A4-BC30-B820DACE55DA}"/>
    <dgm:cxn modelId="{93F7517A-5279-40F8-B5B4-D9420F1BDB79}" srcId="{37A348EA-32D6-42E1-A5A9-A6735787395B}" destId="{2ED23307-E425-4FC4-9B5B-D17CFD4B30EA}" srcOrd="1" destOrd="0" parTransId="{5F3F7786-EDB7-4076-90A0-E90B25DEB9A3}" sibTransId="{84158EFD-E9B5-49F7-9040-73E95CAB1095}"/>
    <dgm:cxn modelId="{40219C4E-5936-4A88-B2E9-4925789816ED}" type="presOf" srcId="{F07BA86B-40E3-45AA-AB5E-377D86396AEF}" destId="{D088B794-FA05-4B7F-AD7F-DCAF36708467}" srcOrd="0" destOrd="0" presId="urn:microsoft.com/office/officeart/2005/8/layout/hList6"/>
    <dgm:cxn modelId="{C41AF68C-D1B2-49C9-A262-72389A4983E1}" type="presOf" srcId="{80EC8949-190A-4728-90A0-9FEE6AD5B50F}" destId="{08B50D43-F68E-4CF2-84F3-EB1E61C2F5C9}" srcOrd="0" destOrd="1" presId="urn:microsoft.com/office/officeart/2005/8/layout/hList6"/>
    <dgm:cxn modelId="{9234D95E-50A3-46C4-AD4F-C76BBCA65F3F}" type="presOf" srcId="{D0B2A766-280D-409F-882D-65EF999C9169}" destId="{3E56B535-D515-4D7C-86A3-A86CA06A5EF0}" srcOrd="0" destOrd="0" presId="urn:microsoft.com/office/officeart/2005/8/layout/hList6"/>
    <dgm:cxn modelId="{573B6F1F-8EEA-4C97-98CC-89F461A616AA}" srcId="{37A348EA-32D6-42E1-A5A9-A6735787395B}" destId="{DBB73E6A-D7FA-4345-8520-CFB56BCFD182}" srcOrd="0" destOrd="0" parTransId="{1DDA97AC-FE72-4006-9356-DA926026C622}" sibTransId="{B2F2AACB-7AFA-46DE-84DE-DC3A9F23F608}"/>
    <dgm:cxn modelId="{5D4A751F-A631-409A-B6E6-153476280E3A}" type="presOf" srcId="{DBB73E6A-D7FA-4345-8520-CFB56BCFD182}" destId="{B4414EF0-F927-4E58-A031-81B302EF5865}" srcOrd="0" destOrd="1" presId="urn:microsoft.com/office/officeart/2005/8/layout/hList6"/>
    <dgm:cxn modelId="{6839B998-670A-492F-B487-185E189CE326}" type="presOf" srcId="{355C2402-7BBF-4649-8855-9737255FEAC2}" destId="{08B50D43-F68E-4CF2-84F3-EB1E61C2F5C9}" srcOrd="0" destOrd="0" presId="urn:microsoft.com/office/officeart/2005/8/layout/hList6"/>
    <dgm:cxn modelId="{5515B103-E863-44B6-9EE7-93FAA97DBFFB}" type="presOf" srcId="{880669F8-6B74-469B-AEB1-00D2C9255F52}" destId="{B846A351-12DB-4B1B-9E0D-D4D7E08ED821}" srcOrd="0" destOrd="1" presId="urn:microsoft.com/office/officeart/2005/8/layout/hList6"/>
    <dgm:cxn modelId="{7B9F4367-D021-44D2-B4A9-4828DA694212}" type="presParOf" srcId="{3E56B535-D515-4D7C-86A3-A86CA06A5EF0}" destId="{B846A351-12DB-4B1B-9E0D-D4D7E08ED821}" srcOrd="0" destOrd="0" presId="urn:microsoft.com/office/officeart/2005/8/layout/hList6"/>
    <dgm:cxn modelId="{A5AA1C80-B0A3-40F3-947C-1589D3523CF5}" type="presParOf" srcId="{3E56B535-D515-4D7C-86A3-A86CA06A5EF0}" destId="{024A873E-82D2-4B8A-9E15-65F964A33E5F}" srcOrd="1" destOrd="0" presId="urn:microsoft.com/office/officeart/2005/8/layout/hList6"/>
    <dgm:cxn modelId="{E2E68BD9-216E-449C-A34E-F647685493EC}" type="presParOf" srcId="{3E56B535-D515-4D7C-86A3-A86CA06A5EF0}" destId="{08B50D43-F68E-4CF2-84F3-EB1E61C2F5C9}" srcOrd="2" destOrd="0" presId="urn:microsoft.com/office/officeart/2005/8/layout/hList6"/>
    <dgm:cxn modelId="{232181DF-1898-4758-A6B7-EFCF9991A819}" type="presParOf" srcId="{3E56B535-D515-4D7C-86A3-A86CA06A5EF0}" destId="{AD397826-E877-4516-9E37-D184D1DC9E20}" srcOrd="3" destOrd="0" presId="urn:microsoft.com/office/officeart/2005/8/layout/hList6"/>
    <dgm:cxn modelId="{A6234578-E6F3-492C-AB27-DF189C39E602}" type="presParOf" srcId="{3E56B535-D515-4D7C-86A3-A86CA06A5EF0}" destId="{B4414EF0-F927-4E58-A031-81B302EF5865}" srcOrd="4" destOrd="0" presId="urn:microsoft.com/office/officeart/2005/8/layout/hList6"/>
    <dgm:cxn modelId="{953CED2D-722C-48B7-BF46-2A6B07A2B652}" type="presParOf" srcId="{3E56B535-D515-4D7C-86A3-A86CA06A5EF0}" destId="{C6B078D7-A19A-46BD-ABFD-B0209559A59C}" srcOrd="5" destOrd="0" presId="urn:microsoft.com/office/officeart/2005/8/layout/hList6"/>
    <dgm:cxn modelId="{C086D6B1-FA18-481A-BBBA-E064528B7466}" type="presParOf" srcId="{3E56B535-D515-4D7C-86A3-A86CA06A5EF0}" destId="{D088B794-FA05-4B7F-AD7F-DCAF36708467}" srcOrd="6" destOrd="0" presId="urn:microsoft.com/office/officeart/2005/8/layout/hList6"/>
    <dgm:cxn modelId="{7EA32A3E-40B9-44E6-8E72-B01DD3226B4F}" type="presParOf" srcId="{3E56B535-D515-4D7C-86A3-A86CA06A5EF0}" destId="{83085DB9-9619-4C08-8C10-7EF8C4A18F6D}" srcOrd="7" destOrd="0" presId="urn:microsoft.com/office/officeart/2005/8/layout/hList6"/>
    <dgm:cxn modelId="{1E86D7A3-317A-4B0A-A1A0-8A5E24153E28}" type="presParOf" srcId="{3E56B535-D515-4D7C-86A3-A86CA06A5EF0}" destId="{556F4F5D-92FE-4F60-B7CE-417F4156C20A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6F62FB-EDC8-41B6-937B-A1D4D5C6B077}" type="doc">
      <dgm:prSet loTypeId="urn:microsoft.com/office/officeart/2005/8/layout/venn3" loCatId="relationship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1D307D7B-2CEC-44D2-BCE6-E6DA1A856C1F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419" sz="3200" b="1" dirty="0" smtClean="0">
              <a:solidFill>
                <a:srgbClr val="FFFF00"/>
              </a:solidFill>
            </a:rPr>
            <a:t>ESTADO</a:t>
          </a:r>
          <a:endParaRPr lang="es-ES" sz="3200" b="1" dirty="0">
            <a:solidFill>
              <a:srgbClr val="FFFF00"/>
            </a:solidFill>
          </a:endParaRPr>
        </a:p>
      </dgm:t>
    </dgm:pt>
    <dgm:pt modelId="{4E89A73C-E425-4AAC-8AD3-DACD7776D9E6}" type="parTrans" cxnId="{992FD429-4C21-4FE5-A98C-E3CEC06C7556}">
      <dgm:prSet/>
      <dgm:spPr/>
      <dgm:t>
        <a:bodyPr/>
        <a:lstStyle/>
        <a:p>
          <a:endParaRPr lang="es-ES"/>
        </a:p>
      </dgm:t>
    </dgm:pt>
    <dgm:pt modelId="{6B041E25-899B-44B4-9E8E-948C6C49388A}" type="sibTrans" cxnId="{992FD429-4C21-4FE5-A98C-E3CEC06C7556}">
      <dgm:prSet/>
      <dgm:spPr/>
      <dgm:t>
        <a:bodyPr/>
        <a:lstStyle/>
        <a:p>
          <a:endParaRPr lang="es-ES"/>
        </a:p>
      </dgm:t>
    </dgm:pt>
    <dgm:pt modelId="{8835F2D3-73D6-4D48-A387-758C8A911F0D}">
      <dgm:prSet phldrT="[Texto]" custT="1"/>
      <dgm:spPr/>
      <dgm:t>
        <a:bodyPr/>
        <a:lstStyle/>
        <a:p>
          <a:r>
            <a:rPr lang="es-419" sz="3200" b="1" dirty="0" smtClean="0">
              <a:solidFill>
                <a:srgbClr val="FFFF00"/>
              </a:solidFill>
            </a:rPr>
            <a:t>MERCADO</a:t>
          </a:r>
          <a:endParaRPr lang="es-ES" sz="3200" b="1" dirty="0">
            <a:solidFill>
              <a:srgbClr val="FFFF00"/>
            </a:solidFill>
          </a:endParaRPr>
        </a:p>
      </dgm:t>
    </dgm:pt>
    <dgm:pt modelId="{CC9DF805-7C05-4F8E-93F5-25D7E21F873E}" type="parTrans" cxnId="{EC2074BB-620E-47A0-AF48-073ABC85CA9E}">
      <dgm:prSet/>
      <dgm:spPr/>
      <dgm:t>
        <a:bodyPr/>
        <a:lstStyle/>
        <a:p>
          <a:endParaRPr lang="es-ES"/>
        </a:p>
      </dgm:t>
    </dgm:pt>
    <dgm:pt modelId="{6284A9BF-885B-4790-9655-BEAE400EE3DC}" type="sibTrans" cxnId="{EC2074BB-620E-47A0-AF48-073ABC85CA9E}">
      <dgm:prSet/>
      <dgm:spPr/>
      <dgm:t>
        <a:bodyPr/>
        <a:lstStyle/>
        <a:p>
          <a:endParaRPr lang="es-ES"/>
        </a:p>
      </dgm:t>
    </dgm:pt>
    <dgm:pt modelId="{CB71A6EE-8AE1-4D3D-8E7D-A5611AC41A3F}" type="pres">
      <dgm:prSet presAssocID="{3C6F62FB-EDC8-41B6-937B-A1D4D5C6B0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562D26-DDA0-4064-BC68-C8360EAEA60C}" type="pres">
      <dgm:prSet presAssocID="{1D307D7B-2CEC-44D2-BCE6-E6DA1A856C1F}" presName="Name5" presStyleLbl="vennNode1" presStyleIdx="0" presStyleCnt="2" custLinFactNeighborX="184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FB7D5-9AA7-4192-8CB2-C44635F625B9}" type="pres">
      <dgm:prSet presAssocID="{6B041E25-899B-44B4-9E8E-948C6C49388A}" presName="space" presStyleCnt="0"/>
      <dgm:spPr/>
    </dgm:pt>
    <dgm:pt modelId="{029DB083-8E2B-4617-AF7E-DEC81CE716A6}" type="pres">
      <dgm:prSet presAssocID="{8835F2D3-73D6-4D48-A387-758C8A911F0D}" presName="Name5" presStyleLbl="vennNode1" presStyleIdx="1" presStyleCnt="2" custLinFactNeighborX="-67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974BC1-5B80-4716-9E6D-2A557B96E796}" type="presOf" srcId="{8835F2D3-73D6-4D48-A387-758C8A911F0D}" destId="{029DB083-8E2B-4617-AF7E-DEC81CE716A6}" srcOrd="0" destOrd="0" presId="urn:microsoft.com/office/officeart/2005/8/layout/venn3"/>
    <dgm:cxn modelId="{A6D5D084-3783-470C-A648-69933BC47CD8}" type="presOf" srcId="{1D307D7B-2CEC-44D2-BCE6-E6DA1A856C1F}" destId="{7A562D26-DDA0-4064-BC68-C8360EAEA60C}" srcOrd="0" destOrd="0" presId="urn:microsoft.com/office/officeart/2005/8/layout/venn3"/>
    <dgm:cxn modelId="{A5EF5075-BF3A-47C1-8EF6-79D62D636192}" type="presOf" srcId="{3C6F62FB-EDC8-41B6-937B-A1D4D5C6B077}" destId="{CB71A6EE-8AE1-4D3D-8E7D-A5611AC41A3F}" srcOrd="0" destOrd="0" presId="urn:microsoft.com/office/officeart/2005/8/layout/venn3"/>
    <dgm:cxn modelId="{992FD429-4C21-4FE5-A98C-E3CEC06C7556}" srcId="{3C6F62FB-EDC8-41B6-937B-A1D4D5C6B077}" destId="{1D307D7B-2CEC-44D2-BCE6-E6DA1A856C1F}" srcOrd="0" destOrd="0" parTransId="{4E89A73C-E425-4AAC-8AD3-DACD7776D9E6}" sibTransId="{6B041E25-899B-44B4-9E8E-948C6C49388A}"/>
    <dgm:cxn modelId="{EC2074BB-620E-47A0-AF48-073ABC85CA9E}" srcId="{3C6F62FB-EDC8-41B6-937B-A1D4D5C6B077}" destId="{8835F2D3-73D6-4D48-A387-758C8A911F0D}" srcOrd="1" destOrd="0" parTransId="{CC9DF805-7C05-4F8E-93F5-25D7E21F873E}" sibTransId="{6284A9BF-885B-4790-9655-BEAE400EE3DC}"/>
    <dgm:cxn modelId="{5472D830-3BA5-4B0B-AC96-6EC133FC79F9}" type="presParOf" srcId="{CB71A6EE-8AE1-4D3D-8E7D-A5611AC41A3F}" destId="{7A562D26-DDA0-4064-BC68-C8360EAEA60C}" srcOrd="0" destOrd="0" presId="urn:microsoft.com/office/officeart/2005/8/layout/venn3"/>
    <dgm:cxn modelId="{A3A075A7-7DDE-44A2-8DDA-BA98CEC5E688}" type="presParOf" srcId="{CB71A6EE-8AE1-4D3D-8E7D-A5611AC41A3F}" destId="{D5CFB7D5-9AA7-4192-8CB2-C44635F625B9}" srcOrd="1" destOrd="0" presId="urn:microsoft.com/office/officeart/2005/8/layout/venn3"/>
    <dgm:cxn modelId="{466DC6EF-1A8F-4DF0-8F5B-83E2CD5F24C8}" type="presParOf" srcId="{CB71A6EE-8AE1-4D3D-8E7D-A5611AC41A3F}" destId="{029DB083-8E2B-4617-AF7E-DEC81CE716A6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B06B3-A4CA-47E7-9973-F16CFDC46D59}">
      <dsp:nvSpPr>
        <dsp:cNvPr id="0" name=""/>
        <dsp:cNvSpPr/>
      </dsp:nvSpPr>
      <dsp:spPr>
        <a:xfrm rot="5400000">
          <a:off x="4039603" y="-1496614"/>
          <a:ext cx="1032623" cy="4287920"/>
        </a:xfrm>
        <a:prstGeom prst="round2SameRect">
          <a:avLst/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000" kern="1200" dirty="0" smtClean="0"/>
            <a:t>Económicas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000" kern="1200" dirty="0" smtClean="0"/>
            <a:t>No Económicas</a:t>
          </a:r>
          <a:endParaRPr lang="es-ES" sz="2000" kern="1200" dirty="0"/>
        </a:p>
      </dsp:txBody>
      <dsp:txXfrm rot="-5400000">
        <a:off x="2411955" y="181442"/>
        <a:ext cx="4237512" cy="931807"/>
      </dsp:txXfrm>
    </dsp:sp>
    <dsp:sp modelId="{CE686CC5-398C-4838-AF06-0C1650FB7361}">
      <dsp:nvSpPr>
        <dsp:cNvPr id="0" name=""/>
        <dsp:cNvSpPr/>
      </dsp:nvSpPr>
      <dsp:spPr>
        <a:xfrm>
          <a:off x="0" y="0"/>
          <a:ext cx="2411955" cy="1290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>
              <a:solidFill>
                <a:srgbClr val="FFFF00"/>
              </a:solidFill>
            </a:rPr>
            <a:t>2. Según su Sentido Económico</a:t>
          </a:r>
          <a:endParaRPr lang="es-ES" sz="2000" b="1" kern="1200" dirty="0">
            <a:solidFill>
              <a:srgbClr val="FFFF00"/>
            </a:solidFill>
          </a:endParaRPr>
        </a:p>
      </dsp:txBody>
      <dsp:txXfrm>
        <a:off x="63011" y="63011"/>
        <a:ext cx="2285933" cy="1164757"/>
      </dsp:txXfrm>
    </dsp:sp>
    <dsp:sp modelId="{BF160C5F-B63A-4AA8-9257-B9CC7C053690}">
      <dsp:nvSpPr>
        <dsp:cNvPr id="0" name=""/>
        <dsp:cNvSpPr/>
      </dsp:nvSpPr>
      <dsp:spPr>
        <a:xfrm rot="5400000">
          <a:off x="4039603" y="-141295"/>
          <a:ext cx="1032623" cy="4287920"/>
        </a:xfrm>
        <a:prstGeom prst="round2SameRect">
          <a:avLst/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000" kern="1200" dirty="0" smtClean="0"/>
            <a:t>Presentes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000" kern="1200" dirty="0" smtClean="0"/>
            <a:t>Futuras</a:t>
          </a:r>
          <a:endParaRPr lang="es-ES" sz="2000" kern="1200" dirty="0"/>
        </a:p>
      </dsp:txBody>
      <dsp:txXfrm rot="-5400000">
        <a:off x="2411955" y="1536761"/>
        <a:ext cx="4237512" cy="931807"/>
      </dsp:txXfrm>
    </dsp:sp>
    <dsp:sp modelId="{5EC62DE5-4840-4DB7-961E-49F4A856630B}">
      <dsp:nvSpPr>
        <dsp:cNvPr id="0" name=""/>
        <dsp:cNvSpPr/>
      </dsp:nvSpPr>
      <dsp:spPr>
        <a:xfrm>
          <a:off x="0" y="1357274"/>
          <a:ext cx="2411955" cy="1290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>
              <a:solidFill>
                <a:srgbClr val="FFFF00"/>
              </a:solidFill>
            </a:rPr>
            <a:t>3. Según el Tiempo</a:t>
          </a:r>
          <a:endParaRPr lang="es-ES" sz="2000" b="1" kern="1200" dirty="0">
            <a:solidFill>
              <a:srgbClr val="FFFF00"/>
            </a:solidFill>
          </a:endParaRPr>
        </a:p>
      </dsp:txBody>
      <dsp:txXfrm>
        <a:off x="63011" y="1420285"/>
        <a:ext cx="2285933" cy="1164757"/>
      </dsp:txXfrm>
    </dsp:sp>
    <dsp:sp modelId="{9BF01132-583D-4F0B-A173-A0235117BB7D}">
      <dsp:nvSpPr>
        <dsp:cNvPr id="0" name=""/>
        <dsp:cNvSpPr/>
      </dsp:nvSpPr>
      <dsp:spPr>
        <a:xfrm rot="5400000">
          <a:off x="4039603" y="1214023"/>
          <a:ext cx="1032623" cy="4287920"/>
        </a:xfrm>
        <a:prstGeom prst="round2SameRect">
          <a:avLst/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000" kern="1200" dirty="0" smtClean="0"/>
            <a:t>Individuales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000" kern="1200" dirty="0" smtClean="0"/>
            <a:t>Colectivas</a:t>
          </a:r>
          <a:endParaRPr lang="es-ES" sz="2000" kern="1200" dirty="0"/>
        </a:p>
      </dsp:txBody>
      <dsp:txXfrm rot="-5400000">
        <a:off x="2411955" y="2892079"/>
        <a:ext cx="4237512" cy="931807"/>
      </dsp:txXfrm>
    </dsp:sp>
    <dsp:sp modelId="{7A29A69F-545E-403F-BAD4-FE5D597873A8}">
      <dsp:nvSpPr>
        <dsp:cNvPr id="0" name=""/>
        <dsp:cNvSpPr/>
      </dsp:nvSpPr>
      <dsp:spPr>
        <a:xfrm>
          <a:off x="0" y="2712593"/>
          <a:ext cx="2411955" cy="1290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>
              <a:solidFill>
                <a:srgbClr val="FFFF00"/>
              </a:solidFill>
            </a:rPr>
            <a:t>4. Según su Origen </a:t>
          </a:r>
          <a:endParaRPr lang="es-ES" sz="2000" b="1" kern="1200" dirty="0">
            <a:solidFill>
              <a:srgbClr val="FFFF00"/>
            </a:solidFill>
          </a:endParaRPr>
        </a:p>
      </dsp:txBody>
      <dsp:txXfrm>
        <a:off x="63011" y="2775604"/>
        <a:ext cx="2285933" cy="1164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FC3C2-ADBA-4A27-953E-C60205CF25E1}">
      <dsp:nvSpPr>
        <dsp:cNvPr id="0" name=""/>
        <dsp:cNvSpPr/>
      </dsp:nvSpPr>
      <dsp:spPr>
        <a:xfrm>
          <a:off x="2851574" y="19"/>
          <a:ext cx="1425787" cy="995360"/>
        </a:xfrm>
        <a:prstGeom prst="trapezoid">
          <a:avLst>
            <a:gd name="adj" fmla="val 7162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419" sz="1600" b="1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419" sz="1600" b="1" kern="1200" dirty="0" smtClean="0">
              <a:solidFill>
                <a:schemeClr val="bg1"/>
              </a:solidFill>
            </a:rPr>
            <a:t>Autore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>
              <a:solidFill>
                <a:schemeClr val="bg1"/>
              </a:solidFill>
            </a:rPr>
            <a:t>alización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2851574" y="19"/>
        <a:ext cx="1425787" cy="995360"/>
      </dsp:txXfrm>
    </dsp:sp>
    <dsp:sp modelId="{885D1705-356E-4113-AA54-B90C02E03A4A}">
      <dsp:nvSpPr>
        <dsp:cNvPr id="0" name=""/>
        <dsp:cNvSpPr/>
      </dsp:nvSpPr>
      <dsp:spPr>
        <a:xfrm>
          <a:off x="2138680" y="995360"/>
          <a:ext cx="2851574" cy="995360"/>
        </a:xfrm>
        <a:prstGeom prst="trapezoid">
          <a:avLst>
            <a:gd name="adj" fmla="val 71622"/>
          </a:avLst>
        </a:prstGeom>
        <a:gradFill rotWithShape="0">
          <a:gsLst>
            <a:gs pos="0">
              <a:schemeClr val="accent3">
                <a:hueOff val="-1086348"/>
                <a:satOff val="9615"/>
                <a:lumOff val="1373"/>
                <a:alphaOff val="0"/>
                <a:tint val="98000"/>
                <a:lumMod val="100000"/>
              </a:schemeClr>
            </a:gs>
            <a:gs pos="100000">
              <a:schemeClr val="accent3">
                <a:hueOff val="-1086348"/>
                <a:satOff val="9615"/>
                <a:lumOff val="137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>
              <a:solidFill>
                <a:schemeClr val="bg1"/>
              </a:solidFill>
            </a:rPr>
            <a:t>Autoestima</a:t>
          </a:r>
          <a:r>
            <a:rPr lang="es-419" sz="2100" kern="1200" dirty="0" smtClean="0"/>
            <a:t> </a:t>
          </a:r>
          <a:endParaRPr lang="es-ES" sz="2100" kern="1200" dirty="0"/>
        </a:p>
      </dsp:txBody>
      <dsp:txXfrm>
        <a:off x="2637706" y="995360"/>
        <a:ext cx="1853523" cy="995360"/>
      </dsp:txXfrm>
    </dsp:sp>
    <dsp:sp modelId="{FD232232-6C91-43AE-BA07-6D9FE3BEE822}">
      <dsp:nvSpPr>
        <dsp:cNvPr id="0" name=""/>
        <dsp:cNvSpPr/>
      </dsp:nvSpPr>
      <dsp:spPr>
        <a:xfrm>
          <a:off x="1425787" y="1990720"/>
          <a:ext cx="4277361" cy="995360"/>
        </a:xfrm>
        <a:prstGeom prst="trapezoid">
          <a:avLst>
            <a:gd name="adj" fmla="val 71622"/>
          </a:avLst>
        </a:prstGeom>
        <a:gradFill rotWithShape="0">
          <a:gsLst>
            <a:gs pos="0">
              <a:schemeClr val="accent3">
                <a:hueOff val="-2172697"/>
                <a:satOff val="19231"/>
                <a:lumOff val="2746"/>
                <a:alphaOff val="0"/>
                <a:tint val="98000"/>
                <a:lumMod val="100000"/>
              </a:schemeClr>
            </a:gs>
            <a:gs pos="100000">
              <a:schemeClr val="accent3">
                <a:hueOff val="-2172697"/>
                <a:satOff val="19231"/>
                <a:lumOff val="274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>
              <a:solidFill>
                <a:schemeClr val="bg1"/>
              </a:solidFill>
            </a:rPr>
            <a:t>Afiliación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2174325" y="1990720"/>
        <a:ext cx="2780285" cy="995360"/>
      </dsp:txXfrm>
    </dsp:sp>
    <dsp:sp modelId="{F48E6FEA-5969-4EBE-A1A5-0011730C0D41}">
      <dsp:nvSpPr>
        <dsp:cNvPr id="0" name=""/>
        <dsp:cNvSpPr/>
      </dsp:nvSpPr>
      <dsp:spPr>
        <a:xfrm>
          <a:off x="712893" y="3001627"/>
          <a:ext cx="5703148" cy="995360"/>
        </a:xfrm>
        <a:prstGeom prst="trapezoid">
          <a:avLst>
            <a:gd name="adj" fmla="val 71622"/>
          </a:avLst>
        </a:prstGeom>
        <a:gradFill rotWithShape="0">
          <a:gsLst>
            <a:gs pos="0">
              <a:schemeClr val="accent3">
                <a:hueOff val="-3259045"/>
                <a:satOff val="28846"/>
                <a:lumOff val="4118"/>
                <a:alphaOff val="0"/>
                <a:tint val="98000"/>
                <a:lumMod val="100000"/>
              </a:schemeClr>
            </a:gs>
            <a:gs pos="100000">
              <a:schemeClr val="accent3">
                <a:hueOff val="-3259045"/>
                <a:satOff val="28846"/>
                <a:lumOff val="411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>
              <a:solidFill>
                <a:schemeClr val="bg1"/>
              </a:solidFill>
            </a:rPr>
            <a:t>Seguridad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1710944" y="3001627"/>
        <a:ext cx="3707046" cy="995360"/>
      </dsp:txXfrm>
    </dsp:sp>
    <dsp:sp modelId="{72B78B9C-ECBC-4974-8224-DA57469C7C50}">
      <dsp:nvSpPr>
        <dsp:cNvPr id="0" name=""/>
        <dsp:cNvSpPr/>
      </dsp:nvSpPr>
      <dsp:spPr>
        <a:xfrm>
          <a:off x="0" y="3981440"/>
          <a:ext cx="7128936" cy="995360"/>
        </a:xfrm>
        <a:prstGeom prst="trapezoid">
          <a:avLst>
            <a:gd name="adj" fmla="val 71622"/>
          </a:avLst>
        </a:prstGeom>
        <a:gradFill rotWithShape="0">
          <a:gsLst>
            <a:gs pos="0">
              <a:schemeClr val="accent3">
                <a:hueOff val="-4345394"/>
                <a:satOff val="38461"/>
                <a:lumOff val="5491"/>
                <a:alphaOff val="0"/>
                <a:tint val="98000"/>
                <a:lumMod val="100000"/>
              </a:schemeClr>
            </a:gs>
            <a:gs pos="100000">
              <a:schemeClr val="accent3">
                <a:hueOff val="-4345394"/>
                <a:satOff val="38461"/>
                <a:lumOff val="549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>
              <a:solidFill>
                <a:schemeClr val="bg1"/>
              </a:solidFill>
            </a:rPr>
            <a:t>Fisiológicas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1247563" y="3981440"/>
        <a:ext cx="4633808" cy="995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98EB0-FC2A-4577-B5F9-5695A6015DB6}">
      <dsp:nvSpPr>
        <dsp:cNvPr id="0" name=""/>
        <dsp:cNvSpPr/>
      </dsp:nvSpPr>
      <dsp:spPr>
        <a:xfrm>
          <a:off x="3070222" y="2711840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C188F-11E0-412F-A0F8-4500FA31C751}">
      <dsp:nvSpPr>
        <dsp:cNvPr id="0" name=""/>
        <dsp:cNvSpPr/>
      </dsp:nvSpPr>
      <dsp:spPr>
        <a:xfrm>
          <a:off x="2930082" y="2936421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221B1-B17F-4EEF-B7B2-CF7A12DA9743}">
      <dsp:nvSpPr>
        <dsp:cNvPr id="0" name=""/>
        <dsp:cNvSpPr/>
      </dsp:nvSpPr>
      <dsp:spPr>
        <a:xfrm>
          <a:off x="2763066" y="3130861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3C843-0BCA-4FCA-AADE-153831CC42A2}">
      <dsp:nvSpPr>
        <dsp:cNvPr id="0" name=""/>
        <dsp:cNvSpPr/>
      </dsp:nvSpPr>
      <dsp:spPr>
        <a:xfrm>
          <a:off x="2962717" y="451591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923FD-9B93-4FE5-A8F3-B03F56A18A9C}">
      <dsp:nvSpPr>
        <dsp:cNvPr id="0" name=""/>
        <dsp:cNvSpPr/>
      </dsp:nvSpPr>
      <dsp:spPr>
        <a:xfrm>
          <a:off x="3176446" y="324230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5556E-CA85-45E8-BC53-49DE71873C85}">
      <dsp:nvSpPr>
        <dsp:cNvPr id="0" name=""/>
        <dsp:cNvSpPr/>
      </dsp:nvSpPr>
      <dsp:spPr>
        <a:xfrm>
          <a:off x="3389536" y="196868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3D295-B69F-4C1C-9C86-A4C4E5E45C01}">
      <dsp:nvSpPr>
        <dsp:cNvPr id="0" name=""/>
        <dsp:cNvSpPr/>
      </dsp:nvSpPr>
      <dsp:spPr>
        <a:xfrm>
          <a:off x="3602626" y="324230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5A67-F962-478D-9466-84DD63F887EF}">
      <dsp:nvSpPr>
        <dsp:cNvPr id="0" name=""/>
        <dsp:cNvSpPr/>
      </dsp:nvSpPr>
      <dsp:spPr>
        <a:xfrm>
          <a:off x="3816355" y="451591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94C8F-0DB1-4451-8F96-F36031E14EA0}">
      <dsp:nvSpPr>
        <dsp:cNvPr id="0" name=""/>
        <dsp:cNvSpPr/>
      </dsp:nvSpPr>
      <dsp:spPr>
        <a:xfrm>
          <a:off x="3389536" y="465601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D4AD4-0C57-470F-AEE4-D230F70C44CD}">
      <dsp:nvSpPr>
        <dsp:cNvPr id="0" name=""/>
        <dsp:cNvSpPr/>
      </dsp:nvSpPr>
      <dsp:spPr>
        <a:xfrm>
          <a:off x="3389536" y="734335"/>
          <a:ext cx="159977" cy="15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EDDD6-1B55-429A-BBE6-8AEA7991913E}">
      <dsp:nvSpPr>
        <dsp:cNvPr id="0" name=""/>
        <dsp:cNvSpPr/>
      </dsp:nvSpPr>
      <dsp:spPr>
        <a:xfrm>
          <a:off x="2087962" y="3715202"/>
          <a:ext cx="3450386" cy="925496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3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/>
            <a:t>Bienes Económicos</a:t>
          </a:r>
          <a:endParaRPr lang="es-ES" sz="2000" b="1" kern="1200" dirty="0"/>
        </a:p>
      </dsp:txBody>
      <dsp:txXfrm>
        <a:off x="2133141" y="3760381"/>
        <a:ext cx="3360028" cy="835138"/>
      </dsp:txXfrm>
    </dsp:sp>
    <dsp:sp modelId="{70FAFE09-84D0-4B81-B372-B3DDBC54B09E}">
      <dsp:nvSpPr>
        <dsp:cNvPr id="0" name=""/>
        <dsp:cNvSpPr/>
      </dsp:nvSpPr>
      <dsp:spPr>
        <a:xfrm>
          <a:off x="1131299" y="2808386"/>
          <a:ext cx="1599771" cy="15996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74D44-EECB-4639-8FCA-FA779A365768}">
      <dsp:nvSpPr>
        <dsp:cNvPr id="0" name=""/>
        <dsp:cNvSpPr/>
      </dsp:nvSpPr>
      <dsp:spPr>
        <a:xfrm>
          <a:off x="3546314" y="1904965"/>
          <a:ext cx="3450386" cy="925496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3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Bienes Libres</a:t>
          </a:r>
          <a:endParaRPr lang="es-ES" sz="2000" b="1" kern="1200" dirty="0"/>
        </a:p>
      </dsp:txBody>
      <dsp:txXfrm>
        <a:off x="3591493" y="1950144"/>
        <a:ext cx="3360028" cy="835138"/>
      </dsp:txXfrm>
    </dsp:sp>
    <dsp:sp modelId="{3E3F5CBD-D587-4857-8D5F-C348E69F46A3}">
      <dsp:nvSpPr>
        <dsp:cNvPr id="0" name=""/>
        <dsp:cNvSpPr/>
      </dsp:nvSpPr>
      <dsp:spPr>
        <a:xfrm>
          <a:off x="2589650" y="998149"/>
          <a:ext cx="1599771" cy="15996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6A351-12DB-4B1B-9E0D-D4D7E08ED821}">
      <dsp:nvSpPr>
        <dsp:cNvPr id="0" name=""/>
        <dsp:cNvSpPr/>
      </dsp:nvSpPr>
      <dsp:spPr>
        <a:xfrm rot="16200000">
          <a:off x="-1438979" y="1443913"/>
          <a:ext cx="4619078" cy="173125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C00000"/>
              </a:solidFill>
            </a:rPr>
            <a:t>Por</a:t>
          </a:r>
          <a:r>
            <a:rPr lang="es-419" sz="1800" b="1" kern="1200" dirty="0" smtClean="0">
              <a:solidFill>
                <a:srgbClr val="C00000"/>
              </a:solidFill>
            </a:rPr>
            <a:t> su Naturaleza 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Materiales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Inmateriales</a:t>
          </a:r>
          <a:endParaRPr lang="es-ES" sz="1800" kern="1200" dirty="0"/>
        </a:p>
      </dsp:txBody>
      <dsp:txXfrm rot="5400000">
        <a:off x="4934" y="923816"/>
        <a:ext cx="1731251" cy="2771446"/>
      </dsp:txXfrm>
    </dsp:sp>
    <dsp:sp modelId="{08B50D43-F68E-4CF2-84F3-EB1E61C2F5C9}">
      <dsp:nvSpPr>
        <dsp:cNvPr id="0" name=""/>
        <dsp:cNvSpPr/>
      </dsp:nvSpPr>
      <dsp:spPr>
        <a:xfrm rot="16200000">
          <a:off x="422115" y="1443913"/>
          <a:ext cx="4619078" cy="173125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kern="1200" dirty="0" smtClean="0">
              <a:solidFill>
                <a:srgbClr val="C00000"/>
              </a:solidFill>
            </a:rPr>
            <a:t>Por su Propiedad 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b="0" kern="1200" dirty="0" smtClean="0"/>
            <a:t>Públicos</a:t>
          </a: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b="0" kern="1200" dirty="0" smtClean="0"/>
            <a:t>Privados</a:t>
          </a:r>
          <a:endParaRPr lang="es-ES" sz="1800" b="0" kern="1200" dirty="0"/>
        </a:p>
      </dsp:txBody>
      <dsp:txXfrm rot="5400000">
        <a:off x="1866028" y="923816"/>
        <a:ext cx="1731251" cy="2771446"/>
      </dsp:txXfrm>
    </dsp:sp>
    <dsp:sp modelId="{B4414EF0-F927-4E58-A031-81B302EF5865}">
      <dsp:nvSpPr>
        <dsp:cNvPr id="0" name=""/>
        <dsp:cNvSpPr/>
      </dsp:nvSpPr>
      <dsp:spPr>
        <a:xfrm rot="16200000">
          <a:off x="2283210" y="1443913"/>
          <a:ext cx="4619078" cy="173125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kern="1200" dirty="0" smtClean="0">
              <a:solidFill>
                <a:srgbClr val="C00000"/>
              </a:solidFill>
            </a:rPr>
            <a:t>Por su D</a:t>
          </a:r>
          <a:r>
            <a:rPr lang="es-ES" sz="1800" b="1" kern="1200" dirty="0" smtClean="0">
              <a:solidFill>
                <a:srgbClr val="C00000"/>
              </a:solidFill>
            </a:rPr>
            <a:t>e</a:t>
          </a:r>
          <a:r>
            <a:rPr lang="es-419" sz="1800" b="1" kern="1200" dirty="0" smtClean="0">
              <a:solidFill>
                <a:srgbClr val="C00000"/>
              </a:solidFill>
            </a:rPr>
            <a:t>stino 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kern="1200" dirty="0" smtClean="0"/>
            <a:t> 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b="0" kern="1200" dirty="0" smtClean="0"/>
            <a:t>Consumo</a:t>
          </a: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b="0" kern="1200" dirty="0" smtClean="0"/>
            <a:t>Capital</a:t>
          </a:r>
          <a:endParaRPr lang="es-ES" sz="1800" b="0" kern="1200" dirty="0"/>
        </a:p>
      </dsp:txBody>
      <dsp:txXfrm rot="5400000">
        <a:off x="3727123" y="923816"/>
        <a:ext cx="1731251" cy="2771446"/>
      </dsp:txXfrm>
    </dsp:sp>
    <dsp:sp modelId="{D088B794-FA05-4B7F-AD7F-DCAF36708467}">
      <dsp:nvSpPr>
        <dsp:cNvPr id="0" name=""/>
        <dsp:cNvSpPr/>
      </dsp:nvSpPr>
      <dsp:spPr>
        <a:xfrm rot="16200000">
          <a:off x="4144305" y="1443913"/>
          <a:ext cx="4619078" cy="173125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kern="1200" dirty="0" smtClean="0">
              <a:solidFill>
                <a:srgbClr val="C00000"/>
              </a:solidFill>
            </a:rPr>
            <a:t>Por su Transformación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Intermedios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Finales</a:t>
          </a:r>
          <a:endParaRPr lang="es-ES" sz="1800" kern="1200" dirty="0"/>
        </a:p>
      </dsp:txBody>
      <dsp:txXfrm rot="5400000">
        <a:off x="5588218" y="923816"/>
        <a:ext cx="1731251" cy="2771446"/>
      </dsp:txXfrm>
    </dsp:sp>
    <dsp:sp modelId="{556F4F5D-92FE-4F60-B7CE-417F4156C20A}">
      <dsp:nvSpPr>
        <dsp:cNvPr id="0" name=""/>
        <dsp:cNvSpPr/>
      </dsp:nvSpPr>
      <dsp:spPr>
        <a:xfrm rot="16200000">
          <a:off x="6005400" y="1443913"/>
          <a:ext cx="4619078" cy="1731251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kern="1200" dirty="0" smtClean="0">
              <a:solidFill>
                <a:srgbClr val="C00000"/>
              </a:solidFill>
            </a:rPr>
            <a:t>Por su Aspecto Legal 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Muebles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Inmuebles</a:t>
          </a:r>
          <a:endParaRPr lang="es-ES" sz="1800" kern="1200" dirty="0"/>
        </a:p>
      </dsp:txBody>
      <dsp:txXfrm rot="5400000">
        <a:off x="7449313" y="923816"/>
        <a:ext cx="1731251" cy="2771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62D26-DDA0-4064-BC68-C8360EAEA60C}">
      <dsp:nvSpPr>
        <dsp:cNvPr id="0" name=""/>
        <dsp:cNvSpPr/>
      </dsp:nvSpPr>
      <dsp:spPr>
        <a:xfrm>
          <a:off x="884856" y="948"/>
          <a:ext cx="3682999" cy="3682999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2688" tIns="40640" rIns="202688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200" b="1" kern="1200" dirty="0" smtClean="0">
              <a:solidFill>
                <a:srgbClr val="FFFF00"/>
              </a:solidFill>
            </a:rPr>
            <a:t>ESTADO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1424219" y="540311"/>
        <a:ext cx="2604273" cy="2604273"/>
      </dsp:txXfrm>
    </dsp:sp>
    <dsp:sp modelId="{029DB083-8E2B-4617-AF7E-DEC81CE716A6}">
      <dsp:nvSpPr>
        <dsp:cNvPr id="0" name=""/>
        <dsp:cNvSpPr/>
      </dsp:nvSpPr>
      <dsp:spPr>
        <a:xfrm>
          <a:off x="3646016" y="948"/>
          <a:ext cx="3682999" cy="3682999"/>
        </a:xfrm>
        <a:prstGeom prst="ellipse">
          <a:avLst/>
        </a:prstGeom>
        <a:solidFill>
          <a:schemeClr val="accent1">
            <a:shade val="80000"/>
            <a:alpha val="50000"/>
            <a:hueOff val="403304"/>
            <a:satOff val="7420"/>
            <a:lumOff val="32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2688" tIns="40640" rIns="202688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200" b="1" kern="1200" dirty="0" smtClean="0">
              <a:solidFill>
                <a:srgbClr val="FFFF00"/>
              </a:solidFill>
            </a:rPr>
            <a:t>MERCADO</a:t>
          </a:r>
          <a:endParaRPr lang="es-ES" sz="3200" b="1" kern="1200" dirty="0">
            <a:solidFill>
              <a:srgbClr val="FFFF00"/>
            </a:solidFill>
          </a:endParaRPr>
        </a:p>
      </dsp:txBody>
      <dsp:txXfrm>
        <a:off x="4185379" y="540311"/>
        <a:ext cx="2604273" cy="2604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B6644415-FF73-4635-A828-1BF64C3E25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67CFC73-7BBD-42E6-B4E0-AEA52F19C3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071A8-EF9A-4908-A356-4DC1375FB1BF}" type="datetimeFigureOut">
              <a:rPr lang="es-ES" smtClean="0"/>
              <a:t>31/08/2020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1AABD9E-C2C8-4ECD-A749-AED2FF3758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CD0331F-25B6-4FCB-92B1-E19A50AE74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2733A-471A-4057-B5C1-60E8804041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46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254E2-8FFC-4017-9604-CA24C4F82E84}" type="datetimeFigureOut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DB6BF-749A-44FF-AB9C-8B6FD44EF3A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30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B6BF-749A-44FF-AB9C-8B6FD44EF3A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53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F9ED9D5C-6C5E-4E41-A800-98E98BFD3B24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8E2F49-D0B4-4398-9952-0F6C7D2C391C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4C7BC3-C12E-4753-A404-DE93D16DCD68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C57FCC-B238-4294-A9C2-8DF07F6466E3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2F428B-4CD3-4B44-882B-9EE851AB66C6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00BD2A-6013-48BC-B926-822ECE3AE5D7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704F8A-5643-41F0-93C6-F41CB8C85559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F58AF2-8A9E-476F-A981-BB1179E3E96B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33A77-1A83-4B42-8BD2-D62E592E918F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0C786E-B2E4-4B50-A5C3-3AD13FC87CF7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9091C0-0C1F-4B47-93AF-EC6317D9AC53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8946AA-C9FD-4B63-9E82-1BA3CBEB08D2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F74E82-BC1E-4ED4-9E0F-0F2E91F047D3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8A529-48DD-4F6D-A862-37EF6469A894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D6DEB3-7E92-49B6-9602-1DCB0328C3A6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36CB4-0C9D-4E13-AF99-6DA23D67CA19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FB0BCE-98C7-46FE-B554-DC6C72F398B9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AD75807-E084-4E7A-BDB2-38BB6161F78F}" type="datetime1">
              <a:rPr lang="es-ES" noProof="0" smtClean="0"/>
              <a:t>31/08/2020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iertoabogados.co/conceptos-basicos-de-emprendimiento-que-tienes-que-sabe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ielo nocturno con montañas a lo lejos en el horizonte">
            <a:extLst>
              <a:ext uri="{FF2B5EF4-FFF2-40B4-BE49-F238E27FC236}">
                <a16:creationId xmlns:a16="http://schemas.microsoft.com/office/drawing/2014/main" xmlns="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COMO ORIGEN DE EMPRENDIMIENTOS 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Eco</a:t>
            </a:r>
            <a:r>
              <a:rPr lang="es-419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Juan Morón A. 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0485" y="1107584"/>
            <a:ext cx="283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FFFF00"/>
                </a:solidFill>
              </a:rPr>
              <a:t>ACTIVIDAD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90932" y="3026535"/>
            <a:ext cx="5924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s-419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qué hay sociedades que viven en función de las necesidades que están en la parte superior de la Pirámide frente a sociedades que viven, fundamentalmente, en la base de la Pirmámide?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3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83358" y="656823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BIENES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7728560"/>
              </p:ext>
            </p:extLst>
          </p:nvPr>
        </p:nvGraphicFramePr>
        <p:xfrm>
          <a:off x="383503" y="1300766"/>
          <a:ext cx="8128000" cy="483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32608" y="2112135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En general, los bienes se clasifican en 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72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33350" y="618184"/>
            <a:ext cx="64523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LOS BIENES ECONÓMICOS</a:t>
            </a:r>
            <a:endParaRPr lang="es-E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34653678"/>
              </p:ext>
            </p:extLst>
          </p:nvPr>
        </p:nvGraphicFramePr>
        <p:xfrm>
          <a:off x="1503960" y="1751076"/>
          <a:ext cx="9185499" cy="461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2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79572" y="772732"/>
            <a:ext cx="3451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FFFF00"/>
                </a:solidFill>
              </a:rPr>
              <a:t>LOS SERVICIOS </a:t>
            </a:r>
            <a:endParaRPr lang="es-ES" sz="2600" b="1" dirty="0">
              <a:solidFill>
                <a:srgbClr val="FFFF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704563" y="2240922"/>
            <a:ext cx="2202288" cy="1068946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 smtClean="0"/>
              <a:t>Según quien  lo Brinda</a:t>
            </a:r>
            <a:endParaRPr lang="es-ES" sz="20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715294" y="3848637"/>
            <a:ext cx="2202288" cy="1068946"/>
          </a:xfrm>
          <a:prstGeom prst="round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 smtClean="0"/>
              <a:t>Según quien  lo Consume</a:t>
            </a:r>
            <a:endParaRPr lang="es-ES" sz="2000" b="1" dirty="0"/>
          </a:p>
        </p:txBody>
      </p:sp>
      <p:sp>
        <p:nvSpPr>
          <p:cNvPr id="7" name="Flecha izquierda y derecha 6"/>
          <p:cNvSpPr/>
          <p:nvPr/>
        </p:nvSpPr>
        <p:spPr>
          <a:xfrm>
            <a:off x="5318973" y="2343954"/>
            <a:ext cx="1197735" cy="68258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izquierda y derecha 7"/>
          <p:cNvSpPr/>
          <p:nvPr/>
        </p:nvSpPr>
        <p:spPr>
          <a:xfrm>
            <a:off x="5316825" y="4003184"/>
            <a:ext cx="1197735" cy="68258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7044744" y="2240922"/>
            <a:ext cx="1867436" cy="400110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419" sz="2000" dirty="0" smtClean="0"/>
              <a:t>Público</a:t>
            </a:r>
            <a:endParaRPr lang="es-E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042596" y="2715297"/>
            <a:ext cx="1867436" cy="400110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419" sz="2000" dirty="0" smtClean="0"/>
              <a:t>Privado</a:t>
            </a:r>
            <a:endParaRPr lang="es-E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042596" y="3951663"/>
            <a:ext cx="1867436" cy="400110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419" sz="2000" dirty="0" smtClean="0"/>
              <a:t>Individuales</a:t>
            </a:r>
            <a:endParaRPr lang="es-ES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042596" y="4479703"/>
            <a:ext cx="1867436" cy="400110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419" sz="2000" dirty="0" smtClean="0"/>
              <a:t>Colectivos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787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43867" y="410564"/>
            <a:ext cx="462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NECESIDADES</a:t>
            </a:r>
            <a:r>
              <a:rPr lang="es-419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2869808" y="1772505"/>
            <a:ext cx="1772529" cy="1083213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/>
              <a:t>NECESIDADES</a:t>
            </a:r>
            <a:endParaRPr lang="es-ES" sz="1400" b="1" dirty="0"/>
          </a:p>
        </p:txBody>
      </p:sp>
      <p:sp>
        <p:nvSpPr>
          <p:cNvPr id="5" name="Elipse 4"/>
          <p:cNvSpPr/>
          <p:nvPr/>
        </p:nvSpPr>
        <p:spPr>
          <a:xfrm>
            <a:off x="4569654" y="3598958"/>
            <a:ext cx="1772529" cy="1083213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/>
              <a:t>BIENES Y SERVICIOS</a:t>
            </a:r>
            <a:endParaRPr lang="es-ES" sz="1400" b="1" dirty="0"/>
          </a:p>
        </p:txBody>
      </p:sp>
      <p:sp>
        <p:nvSpPr>
          <p:cNvPr id="6" name="Elipse 5"/>
          <p:cNvSpPr/>
          <p:nvPr/>
        </p:nvSpPr>
        <p:spPr>
          <a:xfrm>
            <a:off x="6339846" y="1781880"/>
            <a:ext cx="1772529" cy="1083213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/>
              <a:t>ACTIVIDADES  ECONOMICAS</a:t>
            </a:r>
            <a:endParaRPr lang="es-ES" sz="1400" b="1" dirty="0"/>
          </a:p>
        </p:txBody>
      </p:sp>
      <p:sp>
        <p:nvSpPr>
          <p:cNvPr id="7" name="Flecha derecha 6"/>
          <p:cNvSpPr/>
          <p:nvPr/>
        </p:nvSpPr>
        <p:spPr>
          <a:xfrm>
            <a:off x="5053687" y="2180477"/>
            <a:ext cx="1051690" cy="309489"/>
          </a:xfrm>
          <a:prstGeom prst="rightArrow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14298318">
            <a:off x="3855591" y="3191016"/>
            <a:ext cx="1051690" cy="309489"/>
          </a:xfrm>
          <a:prstGeom prst="rightArrow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 rot="7501354">
            <a:off x="6033734" y="3216803"/>
            <a:ext cx="1051690" cy="309489"/>
          </a:xfrm>
          <a:prstGeom prst="rightArrow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8618816" y="1744382"/>
            <a:ext cx="553320" cy="1041016"/>
          </a:xfrm>
          <a:prstGeom prst="rightArrow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/>
        </p:nvSpPr>
        <p:spPr>
          <a:xfrm>
            <a:off x="9580097" y="1308294"/>
            <a:ext cx="1153552" cy="78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/>
              <a:t>FORMALES</a:t>
            </a:r>
            <a:endParaRPr lang="es-ES" sz="1400" b="1" dirty="0"/>
          </a:p>
        </p:txBody>
      </p:sp>
      <p:sp>
        <p:nvSpPr>
          <p:cNvPr id="17" name="Elipse 16"/>
          <p:cNvSpPr/>
          <p:nvPr/>
        </p:nvSpPr>
        <p:spPr>
          <a:xfrm>
            <a:off x="10269415" y="2180477"/>
            <a:ext cx="1688123" cy="900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/>
              <a:t>INFORMALES</a:t>
            </a:r>
            <a:endParaRPr lang="es-ES" sz="1400" b="1" dirty="0"/>
          </a:p>
        </p:txBody>
      </p:sp>
      <p:sp>
        <p:nvSpPr>
          <p:cNvPr id="19" name="Elipse 18"/>
          <p:cNvSpPr/>
          <p:nvPr/>
        </p:nvSpPr>
        <p:spPr>
          <a:xfrm>
            <a:off x="1406758" y="3179298"/>
            <a:ext cx="1807070" cy="667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/>
              <a:t>SATISFACCION </a:t>
            </a:r>
            <a:endParaRPr lang="es-ES" sz="1400" b="1" dirty="0"/>
          </a:p>
        </p:txBody>
      </p:sp>
      <p:sp>
        <p:nvSpPr>
          <p:cNvPr id="20" name="Flecha arriba 19"/>
          <p:cNvSpPr/>
          <p:nvPr/>
        </p:nvSpPr>
        <p:spPr>
          <a:xfrm>
            <a:off x="1986923" y="3981155"/>
            <a:ext cx="573385" cy="492369"/>
          </a:xfrm>
          <a:prstGeom prst="upArrow">
            <a:avLst>
              <a:gd name="adj1" fmla="val 303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/>
          <p:cNvSpPr/>
          <p:nvPr/>
        </p:nvSpPr>
        <p:spPr>
          <a:xfrm>
            <a:off x="1308290" y="4617125"/>
            <a:ext cx="1961809" cy="582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1400" b="1" dirty="0" smtClean="0"/>
          </a:p>
          <a:p>
            <a:pPr algn="ctr"/>
            <a:r>
              <a:rPr lang="es-419" sz="1400" b="1" dirty="0" smtClean="0"/>
              <a:t>RESPONSABILIDAD ?</a:t>
            </a:r>
          </a:p>
          <a:p>
            <a:pPr algn="ctr"/>
            <a:endParaRPr lang="es-ES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406758" y="5274596"/>
            <a:ext cx="180707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 smtClean="0">
                <a:solidFill>
                  <a:schemeClr val="bg1"/>
                </a:solidFill>
              </a:rPr>
              <a:t>INDIVIDUAL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404411" y="5638009"/>
            <a:ext cx="180707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 smtClean="0">
                <a:solidFill>
                  <a:schemeClr val="bg1"/>
                </a:solidFill>
              </a:rPr>
              <a:t>MERCADO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404411" y="6003770"/>
            <a:ext cx="180707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 smtClean="0">
                <a:solidFill>
                  <a:schemeClr val="bg1"/>
                </a:solidFill>
              </a:rPr>
              <a:t>ESTADO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5" name="Flecha izquierda 24"/>
          <p:cNvSpPr/>
          <p:nvPr/>
        </p:nvSpPr>
        <p:spPr>
          <a:xfrm>
            <a:off x="4800472" y="4963391"/>
            <a:ext cx="1178290" cy="1113849"/>
          </a:xfrm>
          <a:prstGeom prst="leftArrow">
            <a:avLst>
              <a:gd name="adj1" fmla="val 323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6907236" y="4014397"/>
            <a:ext cx="2912014" cy="25692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7329264" y="4346918"/>
            <a:ext cx="2039820" cy="189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7779435" y="4754878"/>
            <a:ext cx="1153553" cy="10550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b="1" dirty="0" smtClean="0">
                <a:solidFill>
                  <a:schemeClr val="bg1"/>
                </a:solidFill>
              </a:rPr>
              <a:t>INDIVI</a:t>
            </a:r>
          </a:p>
          <a:p>
            <a:pPr algn="ctr"/>
            <a:r>
              <a:rPr lang="es-419" sz="1200" b="1" dirty="0" smtClean="0">
                <a:solidFill>
                  <a:schemeClr val="bg1"/>
                </a:solidFill>
              </a:rPr>
              <a:t>DUO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709094" y="4023359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 smtClean="0">
                <a:solidFill>
                  <a:schemeClr val="bg1"/>
                </a:solidFill>
              </a:rPr>
              <a:t>E S T A D O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706746" y="4428983"/>
            <a:ext cx="137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 smtClean="0">
                <a:solidFill>
                  <a:schemeClr val="bg1"/>
                </a:solidFill>
              </a:rPr>
              <a:t>MERCADO</a:t>
            </a:r>
            <a:endParaRPr lang="es-ES" sz="1400" b="1" dirty="0">
              <a:solidFill>
                <a:schemeClr val="bg1"/>
              </a:solidFill>
            </a:endParaRPr>
          </a:p>
        </p:txBody>
      </p:sp>
      <p:cxnSp>
        <p:nvCxnSpPr>
          <p:cNvPr id="33" name="Conector recto de flecha 32"/>
          <p:cNvCxnSpPr/>
          <p:nvPr/>
        </p:nvCxnSpPr>
        <p:spPr>
          <a:xfrm>
            <a:off x="9228408" y="4262514"/>
            <a:ext cx="1181684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9045524" y="4722692"/>
            <a:ext cx="1364568" cy="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8675088" y="5199750"/>
            <a:ext cx="1735004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10466365" y="4065560"/>
            <a:ext cx="1781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 smtClean="0"/>
              <a:t>POLIT. PÚBLICAS</a:t>
            </a:r>
            <a:endParaRPr lang="es-ES" sz="14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10464019" y="4527450"/>
            <a:ext cx="1781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 smtClean="0"/>
              <a:t>INVERSION TRABAJO</a:t>
            </a:r>
            <a:endParaRPr lang="es-ES" sz="1400" b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10464017" y="5019825"/>
            <a:ext cx="1781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 smtClean="0"/>
              <a:t>REALIZA ACTIVIDAD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3126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79740" y="643802"/>
            <a:ext cx="560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FFFF00"/>
                </a:solidFill>
              </a:rPr>
              <a:t>ROL DEL ESTADO Y DEL MERCADO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2183640" y="2129043"/>
            <a:ext cx="2975212" cy="222458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6908048" y="2144963"/>
            <a:ext cx="2975212" cy="222458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76211" y="129653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 smtClean="0">
                <a:solidFill>
                  <a:srgbClr val="FFFF00"/>
                </a:solidFill>
              </a:rPr>
              <a:t>ECONOMIAS NO DESARROLLADAS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2952" y="1971255"/>
            <a:ext cx="1201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i="1" dirty="0" smtClean="0">
                <a:solidFill>
                  <a:srgbClr val="FFFF00"/>
                </a:solidFill>
              </a:rPr>
              <a:t>Representación de la Sociedad organizada jurídicamente.</a:t>
            </a:r>
            <a:endParaRPr lang="es-ES" sz="2000" b="1" i="1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331356" y="1967539"/>
            <a:ext cx="1489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2000" b="1" i="1" dirty="0" smtClean="0">
                <a:solidFill>
                  <a:srgbClr val="FFFF00"/>
                </a:solidFill>
              </a:rPr>
              <a:t>Es un mecanismo de intercambio entre quienes vender y quienes quieren comprar bienes y/o servicos.</a:t>
            </a:r>
            <a:endParaRPr lang="es-ES" sz="2000" b="1" i="1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74207" y="4799362"/>
            <a:ext cx="3780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Leyes, Políticas, Servicios, etc</a:t>
            </a:r>
            <a:endParaRPr lang="es-ES" sz="2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607803" y="4460434"/>
            <a:ext cx="3780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Leyes, Políticas, Servicios, etc. no responde a las necesidades del mercado.</a:t>
            </a:r>
            <a:endParaRPr lang="es-ES" sz="2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Flecha izquierda, derecha y arriba 10"/>
          <p:cNvSpPr/>
          <p:nvPr/>
        </p:nvSpPr>
        <p:spPr>
          <a:xfrm rot="10800000">
            <a:off x="5369247" y="2888680"/>
            <a:ext cx="1353411" cy="2611368"/>
          </a:xfrm>
          <a:prstGeom prst="leftRightUpArrow">
            <a:avLst>
              <a:gd name="adj1" fmla="val 2990"/>
              <a:gd name="adj2" fmla="val 25000"/>
              <a:gd name="adj3" fmla="val 10882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3738324" y="5753191"/>
            <a:ext cx="4605839" cy="10156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 smtClean="0"/>
              <a:t>M</a:t>
            </a:r>
            <a:r>
              <a:rPr lang="es-ES" sz="2000" b="1" dirty="0" smtClean="0"/>
              <a:t>i</a:t>
            </a:r>
            <a:r>
              <a:rPr lang="es-419" sz="2000" b="1" dirty="0" smtClean="0"/>
              <a:t>entras más separados, los escenarios donde se desenvuelven los emprendedores  son más ineficientes.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03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67320471"/>
              </p:ext>
            </p:extLst>
          </p:nvPr>
        </p:nvGraphicFramePr>
        <p:xfrm>
          <a:off x="2032000" y="1978925"/>
          <a:ext cx="8128000" cy="368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6086902" y="3739486"/>
            <a:ext cx="122830" cy="136477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5732824" y="3964001"/>
            <a:ext cx="859808" cy="1801504"/>
          </a:xfrm>
          <a:prstGeom prst="downArrow">
            <a:avLst>
              <a:gd name="adj1" fmla="val 15079"/>
              <a:gd name="adj2" fmla="val 42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3460761" y="5819518"/>
            <a:ext cx="5477173" cy="10156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/>
              <a:t>E</a:t>
            </a:r>
            <a:r>
              <a:rPr lang="es-419" sz="2000" b="1" dirty="0" smtClean="0"/>
              <a:t>scenarios o contextos más eficientes para el desarrollo de diferentes actividades emprendedoras</a:t>
            </a:r>
            <a:endParaRPr lang="es-ES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96034" y="1910105"/>
            <a:ext cx="1567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i="1" dirty="0" smtClean="0"/>
              <a:t>El Estado genera políticas de acuerdo a las reales necesidades del mercado. </a:t>
            </a:r>
            <a:r>
              <a:rPr lang="es-ES" sz="2000" b="1" i="1" dirty="0" smtClean="0"/>
              <a:t>En base a lo que realmente necesitan las empresas </a:t>
            </a:r>
          </a:p>
          <a:p>
            <a:r>
              <a:rPr lang="es-ES" sz="2000" b="1" i="1" dirty="0" smtClean="0"/>
              <a:t>. . .</a:t>
            </a:r>
            <a:endParaRPr lang="es-ES" sz="2000" b="1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760447" y="1940249"/>
            <a:ext cx="1567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2000" b="1" i="1" dirty="0" smtClean="0"/>
              <a:t>El Mercado actúa de acuerdo a las políticas planteadas por el Estado, básicamente porque responden a la  realidad.</a:t>
            </a:r>
            <a:endParaRPr lang="es-ES" sz="2000" b="1" i="1" dirty="0" smtClean="0"/>
          </a:p>
          <a:p>
            <a:r>
              <a:rPr lang="es-ES" sz="2000" b="1" i="1" dirty="0" smtClean="0"/>
              <a:t>. . .</a:t>
            </a:r>
            <a:endParaRPr lang="es-ES" sz="2000" b="1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179740" y="643802"/>
            <a:ext cx="560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FFFF00"/>
                </a:solidFill>
              </a:rPr>
              <a:t>ROL DEL ESTADO Y DEL MERCADO</a:t>
            </a:r>
            <a:endParaRPr lang="es-E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16657" y="1228299"/>
            <a:ext cx="446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39236" y="2838740"/>
            <a:ext cx="5131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 smtClean="0">
                <a:solidFill>
                  <a:srgbClr val="FFFF00"/>
                </a:solidFill>
              </a:rPr>
              <a:t>“ </a:t>
            </a:r>
            <a:r>
              <a:rPr lang="es-ES" sz="2000" b="1" dirty="0" smtClean="0">
                <a:solidFill>
                  <a:srgbClr val="FFFF00"/>
                </a:solidFill>
              </a:rPr>
              <a:t>Si</a:t>
            </a:r>
            <a:r>
              <a:rPr lang="es-419" sz="2000" b="1" dirty="0" smtClean="0">
                <a:solidFill>
                  <a:srgbClr val="FFFF00"/>
                </a:solidFill>
              </a:rPr>
              <a:t> Mark Zuckerberg hubiera nacido en el Perú, hubiera llegado a producir su plataforma de FACEBOOK “</a:t>
            </a:r>
            <a:endParaRPr lang="es-E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521264" y="6297773"/>
            <a:ext cx="410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b="1" dirty="0" smtClean="0"/>
              <a:t>Eco. Juan M</a:t>
            </a:r>
            <a:r>
              <a:rPr lang="es-ES" b="1" dirty="0" smtClean="0"/>
              <a:t>o</a:t>
            </a:r>
            <a:r>
              <a:rPr lang="es-419" b="1" dirty="0" smtClean="0"/>
              <a:t>rón A.</a:t>
            </a:r>
            <a:endParaRPr lang="es-ES" b="1" dirty="0"/>
          </a:p>
        </p:txBody>
      </p:sp>
      <p:pic>
        <p:nvPicPr>
          <p:cNvPr id="2050" name="Picture 2" descr="https://aciertoabogados.co/wp-content/uploads/2019/12/acierto-abogaos-emprendimiento-blog-800x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262413"/>
            <a:ext cx="11464236" cy="6035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8734" y="6634653"/>
            <a:ext cx="10152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hlinkClick r:id="rId3"/>
              </a:rPr>
              <a:t>https://aciertoabogados.co/conceptos-basicos-de-emprendimiento-que-tienes-que-saber/</a:t>
            </a:r>
            <a:endParaRPr lang="es-ES" sz="9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321837" y="638360"/>
            <a:ext cx="4748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EMPRENDIMIENTOS</a:t>
            </a:r>
            <a:r>
              <a:rPr lang="es-419" sz="1000" dirty="0">
                <a:solidFill>
                  <a:srgbClr val="FFFF00"/>
                </a:solidFill>
              </a:rPr>
              <a:t> </a:t>
            </a:r>
            <a:endParaRPr lang="es-ES" sz="1000" dirty="0">
              <a:solidFill>
                <a:srgbClr val="FFFF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5878" y="262413"/>
            <a:ext cx="11464236" cy="60353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8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43867" y="846670"/>
            <a:ext cx="462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NECESIDADES</a:t>
            </a:r>
            <a:r>
              <a:rPr lang="es-419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92400" y="1896533"/>
            <a:ext cx="690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Falta</a:t>
            </a:r>
            <a:r>
              <a:rPr lang="es-419" dirty="0" smtClean="0"/>
              <a:t> o carencia de algo que requerimos para seguir viviendo.</a:t>
            </a:r>
            <a:endParaRPr lang="es-ES" dirty="0"/>
          </a:p>
        </p:txBody>
      </p:sp>
      <p:pic>
        <p:nvPicPr>
          <p:cNvPr id="1026" name="Picture 2" descr="https://gestion.pe/resizer/82wko5kyUgxirEQCFbuXl6EA03M=/580x330/smart/arc-anglerfish-arc2-prod-elcomercio.s3.amazonaws.com/public/A4JIA2D4EZHHJI4RGAAWQ72H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669979"/>
            <a:ext cx="523235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8455" y="2669979"/>
            <a:ext cx="5232351" cy="314325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28" name="Picture 4" descr="La diferencia entre ligar con un millonario o con una perso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7" y="2669979"/>
            <a:ext cx="523318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583677" y="2669979"/>
            <a:ext cx="5233185" cy="314325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6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65940" y="1159099"/>
            <a:ext cx="301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30062" y="2472996"/>
            <a:ext cx="49061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419" sz="2000" dirty="0" smtClean="0"/>
              <a:t>Las Necesidades</a:t>
            </a:r>
          </a:p>
          <a:p>
            <a:pPr marL="342900" indent="-342900">
              <a:buAutoNum type="arabicPeriod"/>
            </a:pPr>
            <a:r>
              <a:rPr lang="es-419" sz="2000" dirty="0" smtClean="0"/>
              <a:t>Características de las Necesidades</a:t>
            </a:r>
          </a:p>
          <a:p>
            <a:pPr marL="342900" indent="-342900">
              <a:buAutoNum type="arabicPeriod"/>
            </a:pPr>
            <a:r>
              <a:rPr lang="es-419" sz="2000" dirty="0" smtClean="0"/>
              <a:t>Clasificación de las Necesidades</a:t>
            </a:r>
          </a:p>
          <a:p>
            <a:pPr marL="342900" indent="-342900">
              <a:buAutoNum type="arabicPeriod"/>
            </a:pPr>
            <a:r>
              <a:rPr lang="es-419" sz="2000" dirty="0" smtClean="0"/>
              <a:t>Bienes y Servicios – Clasificación </a:t>
            </a:r>
          </a:p>
          <a:p>
            <a:pPr marL="342900" indent="-342900">
              <a:buAutoNum type="arabicPeriod"/>
            </a:pPr>
            <a:r>
              <a:rPr lang="es-419" sz="2000" dirty="0" smtClean="0"/>
              <a:t>R</a:t>
            </a:r>
            <a:r>
              <a:rPr lang="es-ES" sz="2000" dirty="0" smtClean="0"/>
              <a:t>e</a:t>
            </a:r>
            <a:r>
              <a:rPr lang="es-419" sz="2000" dirty="0" smtClean="0"/>
              <a:t>sponsabilidades :</a:t>
            </a:r>
          </a:p>
          <a:p>
            <a:r>
              <a:rPr lang="es-419" sz="2000" dirty="0"/>
              <a:t> </a:t>
            </a:r>
            <a:r>
              <a:rPr lang="es-419" sz="2000" dirty="0" smtClean="0"/>
              <a:t>     4.1 D</a:t>
            </a:r>
            <a:r>
              <a:rPr lang="es-ES" sz="2000" dirty="0" smtClean="0"/>
              <a:t>e</a:t>
            </a:r>
            <a:r>
              <a:rPr lang="es-419" sz="2000" dirty="0" smtClean="0"/>
              <a:t>l Individuo</a:t>
            </a:r>
          </a:p>
          <a:p>
            <a:r>
              <a:rPr lang="es-419" sz="2000" dirty="0"/>
              <a:t> </a:t>
            </a:r>
            <a:r>
              <a:rPr lang="es-419" sz="2000" dirty="0" smtClean="0"/>
              <a:t>     4.2 Del Mercado</a:t>
            </a:r>
          </a:p>
          <a:p>
            <a:r>
              <a:rPr lang="es-419" sz="2000" dirty="0"/>
              <a:t> </a:t>
            </a:r>
            <a:r>
              <a:rPr lang="es-419" sz="2000" dirty="0" smtClean="0"/>
              <a:t>     4.3 Del E</a:t>
            </a:r>
            <a:r>
              <a:rPr lang="es-ES" sz="2000" dirty="0" smtClean="0"/>
              <a:t>s</a:t>
            </a:r>
            <a:r>
              <a:rPr lang="es-419" sz="2000" dirty="0" smtClean="0"/>
              <a:t>tado </a:t>
            </a:r>
          </a:p>
          <a:p>
            <a:r>
              <a:rPr lang="es-419" sz="2000" dirty="0"/>
              <a:t>6</a:t>
            </a:r>
            <a:r>
              <a:rPr lang="es-419" sz="2000" dirty="0" smtClean="0"/>
              <a:t>. Rol del Estado y del Mercado </a:t>
            </a:r>
          </a:p>
        </p:txBody>
      </p:sp>
    </p:spTree>
    <p:extLst>
      <p:ext uri="{BB962C8B-B14F-4D97-AF65-F5344CB8AC3E}">
        <p14:creationId xmlns:p14="http://schemas.microsoft.com/office/powerpoint/2010/main" val="6371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43867" y="615284"/>
            <a:ext cx="462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FFFF00"/>
                </a:solidFill>
              </a:rPr>
              <a:t>LAS NECESIDADES</a:t>
            </a:r>
            <a:r>
              <a:rPr lang="es-419" dirty="0" smtClean="0">
                <a:solidFill>
                  <a:srgbClr val="FFFF00"/>
                </a:solidFill>
              </a:rPr>
              <a:t>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3432521" y="2110137"/>
            <a:ext cx="1772529" cy="108321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/>
              <a:t>NECESIDAD</a:t>
            </a:r>
            <a:endParaRPr lang="es-ES" sz="1400" b="1" dirty="0"/>
          </a:p>
        </p:txBody>
      </p:sp>
      <p:sp>
        <p:nvSpPr>
          <p:cNvPr id="5" name="Elipse 4"/>
          <p:cNvSpPr/>
          <p:nvPr/>
        </p:nvSpPr>
        <p:spPr>
          <a:xfrm>
            <a:off x="5132367" y="3936590"/>
            <a:ext cx="1772529" cy="108321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/>
              <a:t>BIENES Y SERVICIOS</a:t>
            </a:r>
            <a:endParaRPr lang="es-ES" sz="1400" b="1" dirty="0"/>
          </a:p>
        </p:txBody>
      </p:sp>
      <p:sp>
        <p:nvSpPr>
          <p:cNvPr id="6" name="Elipse 5"/>
          <p:cNvSpPr/>
          <p:nvPr/>
        </p:nvSpPr>
        <p:spPr>
          <a:xfrm>
            <a:off x="6902559" y="2119512"/>
            <a:ext cx="1772529" cy="108321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/>
              <a:t>ACTIVIDADES  ECO.</a:t>
            </a:r>
            <a:endParaRPr lang="es-ES" sz="1400" b="1" dirty="0"/>
          </a:p>
        </p:txBody>
      </p:sp>
      <p:sp>
        <p:nvSpPr>
          <p:cNvPr id="7" name="Flecha derecha 6"/>
          <p:cNvSpPr/>
          <p:nvPr/>
        </p:nvSpPr>
        <p:spPr>
          <a:xfrm>
            <a:off x="5616400" y="2518106"/>
            <a:ext cx="1051690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14298318">
            <a:off x="4418304" y="3528641"/>
            <a:ext cx="1051690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 rot="7501354">
            <a:off x="6596447" y="3554428"/>
            <a:ext cx="1051690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509762" y="1866294"/>
            <a:ext cx="2180492" cy="1518254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8918920" y="2096075"/>
            <a:ext cx="379828" cy="1041016"/>
          </a:xfrm>
          <a:prstGeom prst="rightArrow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2588457" y="3488781"/>
            <a:ext cx="1589649" cy="1083213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rriba 12"/>
          <p:cNvSpPr/>
          <p:nvPr/>
        </p:nvSpPr>
        <p:spPr>
          <a:xfrm>
            <a:off x="2968282" y="4811147"/>
            <a:ext cx="703384" cy="365760"/>
          </a:xfrm>
          <a:prstGeom prst="upArrow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2518118" y="5430126"/>
            <a:ext cx="1589649" cy="970671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Flecha derecha 14"/>
          <p:cNvSpPr/>
          <p:nvPr/>
        </p:nvSpPr>
        <p:spPr>
          <a:xfrm rot="10800000">
            <a:off x="4417253" y="5399637"/>
            <a:ext cx="504092" cy="1041016"/>
          </a:xfrm>
          <a:prstGeom prst="rightArrow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5331656" y="5500466"/>
            <a:ext cx="138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 smtClean="0">
                <a:solidFill>
                  <a:srgbClr val="FFFF00"/>
                </a:solidFill>
              </a:rPr>
              <a:t>. . .</a:t>
            </a:r>
            <a:endParaRPr lang="es-E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Pobreza en la provincia de Puno se incrementa en 3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" y="1879551"/>
            <a:ext cx="1582421" cy="149395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" y="3437085"/>
            <a:ext cx="1590557" cy="163500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456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7445" y="618644"/>
            <a:ext cx="647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DE LAS NECESIDADES</a:t>
            </a:r>
            <a:r>
              <a:rPr lang="es-419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5022633" y="1655051"/>
            <a:ext cx="1364776" cy="117370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Infinitas en Número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7001291" y="2988856"/>
            <a:ext cx="1746914" cy="1139560"/>
          </a:xfrm>
          <a:prstGeom prst="ellipse">
            <a:avLst/>
          </a:prstGeom>
          <a:solidFill>
            <a:srgbClr val="66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V</a:t>
            </a:r>
            <a:r>
              <a:rPr lang="es-ES" dirty="0" smtClean="0"/>
              <a:t>a</a:t>
            </a:r>
            <a:r>
              <a:rPr lang="es-419" dirty="0" smtClean="0"/>
              <a:t>rían en Intensidad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6509977" y="4763066"/>
            <a:ext cx="1201003" cy="1160059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</a:t>
            </a:r>
            <a:r>
              <a:rPr lang="es-419" dirty="0" smtClean="0"/>
              <a:t>on Concurrentes</a:t>
            </a:r>
            <a:endParaRPr lang="es-ES" dirty="0"/>
          </a:p>
        </p:txBody>
      </p:sp>
      <p:sp>
        <p:nvSpPr>
          <p:cNvPr id="8" name="Elipse 7"/>
          <p:cNvSpPr/>
          <p:nvPr/>
        </p:nvSpPr>
        <p:spPr>
          <a:xfrm>
            <a:off x="3960106" y="4806285"/>
            <a:ext cx="1746914" cy="113956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Son Complementarias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3182187" y="3018416"/>
            <a:ext cx="1201003" cy="1160059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Ilimitadas en  Capacidad</a:t>
            </a:r>
            <a:endParaRPr lang="es-ES" dirty="0"/>
          </a:p>
        </p:txBody>
      </p:sp>
      <p:sp>
        <p:nvSpPr>
          <p:cNvPr id="10" name="Flecha abajo 9"/>
          <p:cNvSpPr/>
          <p:nvPr/>
        </p:nvSpPr>
        <p:spPr>
          <a:xfrm rot="18375400">
            <a:off x="6523623" y="2552135"/>
            <a:ext cx="600502" cy="3684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abajo 10"/>
          <p:cNvSpPr/>
          <p:nvPr/>
        </p:nvSpPr>
        <p:spPr>
          <a:xfrm rot="13619143">
            <a:off x="4246719" y="2581703"/>
            <a:ext cx="600502" cy="3684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 rot="9101031">
            <a:off x="3771315" y="4289955"/>
            <a:ext cx="600502" cy="3684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rot="5557166">
            <a:off x="5766169" y="5356757"/>
            <a:ext cx="600502" cy="3684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 rot="1735176">
            <a:off x="7215111" y="4294505"/>
            <a:ext cx="600502" cy="3684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0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3332" y="846667"/>
            <a:ext cx="587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CLASIFICACION DE LAS NECESIDADES 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3603" y="2421465"/>
            <a:ext cx="2556932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s-419" dirty="0" smtClean="0"/>
          </a:p>
          <a:p>
            <a:pPr algn="ctr"/>
            <a:r>
              <a:rPr lang="es-419" dirty="0" smtClean="0"/>
              <a:t>TERCIARIAS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845738" y="4690522"/>
            <a:ext cx="2556932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s-419" sz="2400" dirty="0" smtClean="0"/>
          </a:p>
          <a:p>
            <a:pPr algn="ctr"/>
            <a:r>
              <a:rPr lang="es-419" dirty="0" smtClean="0">
                <a:solidFill>
                  <a:schemeClr val="accent4">
                    <a:lumMod val="75000"/>
                  </a:schemeClr>
                </a:solidFill>
              </a:rPr>
              <a:t>PRIMARIAS</a:t>
            </a:r>
          </a:p>
          <a:p>
            <a:pPr algn="ctr"/>
            <a:endParaRPr lang="es-419" sz="1400" dirty="0" smtClean="0"/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403609" y="3572930"/>
            <a:ext cx="255693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s-419" dirty="0" smtClean="0"/>
          </a:p>
          <a:p>
            <a:pPr algn="ctr"/>
            <a:r>
              <a:rPr lang="es-419" dirty="0" smtClean="0"/>
              <a:t>SECUNDARIAS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635997" y="2404532"/>
            <a:ext cx="1422399" cy="35394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Aquellas que se satisfacen con bienes de lujo o superfluas.</a:t>
            </a:r>
          </a:p>
          <a:p>
            <a:pPr algn="just"/>
            <a:endParaRPr lang="es-419" dirty="0"/>
          </a:p>
          <a:p>
            <a:pPr algn="just"/>
            <a:r>
              <a:rPr lang="es-ES" dirty="0" smtClean="0"/>
              <a:t>Autos de lujo, joyas, etc.</a:t>
            </a:r>
            <a:endParaRPr lang="es-419" dirty="0"/>
          </a:p>
          <a:p>
            <a:pPr algn="just"/>
            <a:endParaRPr lang="es-419" dirty="0" smtClean="0"/>
          </a:p>
          <a:p>
            <a:pPr algn="just"/>
            <a:endParaRPr lang="es-419" dirty="0" smtClean="0"/>
          </a:p>
          <a:p>
            <a:pPr algn="just"/>
            <a:endParaRPr lang="es-419" sz="800" dirty="0"/>
          </a:p>
          <a:p>
            <a:endParaRPr lang="es-419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7315198" y="3565594"/>
            <a:ext cx="1083735" cy="23852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Son</a:t>
            </a:r>
            <a:r>
              <a:rPr lang="es-419" sz="1600" dirty="0" smtClean="0"/>
              <a:t> prescindibles para el SS.HH. </a:t>
            </a:r>
          </a:p>
          <a:p>
            <a:pPr algn="just"/>
            <a:r>
              <a:rPr lang="es-ES" sz="1600" dirty="0" smtClean="0"/>
              <a:t>S</a:t>
            </a:r>
            <a:r>
              <a:rPr lang="es-419" sz="1600" dirty="0" smtClean="0"/>
              <a:t>on de naturaleza cultural, generalmente.</a:t>
            </a:r>
          </a:p>
          <a:p>
            <a:endParaRPr lang="es-419" sz="500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5757327" y="4673589"/>
            <a:ext cx="1371612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s-419" sz="1600" dirty="0" smtClean="0">
                <a:solidFill>
                  <a:schemeClr val="accent4">
                    <a:lumMod val="75000"/>
                  </a:schemeClr>
                </a:solidFill>
              </a:rPr>
              <a:t>Son fundame</a:t>
            </a:r>
          </a:p>
          <a:p>
            <a:pPr algn="just"/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s-419" sz="1600" dirty="0" smtClean="0">
                <a:solidFill>
                  <a:schemeClr val="accent4">
                    <a:lumMod val="75000"/>
                  </a:schemeClr>
                </a:solidFill>
              </a:rPr>
              <a:t>tales para la subsistencia del SS.HH</a:t>
            </a:r>
          </a:p>
          <a:p>
            <a:endParaRPr lang="es-419" sz="1200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1199644" y="1865268"/>
            <a:ext cx="437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 smtClean="0">
                <a:solidFill>
                  <a:srgbClr val="FFFF00"/>
                </a:solidFill>
              </a:rPr>
              <a:t>1. S</a:t>
            </a:r>
            <a:r>
              <a:rPr lang="es-ES" sz="2000" b="1" dirty="0" smtClean="0">
                <a:solidFill>
                  <a:srgbClr val="FFFF00"/>
                </a:solidFill>
              </a:rPr>
              <a:t>e</a:t>
            </a:r>
            <a:r>
              <a:rPr lang="es-419" sz="2000" b="1" dirty="0" smtClean="0">
                <a:solidFill>
                  <a:srgbClr val="FFFF00"/>
                </a:solidFill>
              </a:rPr>
              <a:t>gún su Naturaleza o Importancia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7636938" y="2404532"/>
            <a:ext cx="609600" cy="94026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6366936" y="3553129"/>
            <a:ext cx="609600" cy="94026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>
            <a:off x="4842945" y="4876798"/>
            <a:ext cx="609600" cy="94026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3332" y="846667"/>
            <a:ext cx="5875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CLASIFICACION DE LAS NECESIDADES</a:t>
            </a:r>
            <a:r>
              <a:rPr lang="es-419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79889680"/>
              </p:ext>
            </p:extLst>
          </p:nvPr>
        </p:nvGraphicFramePr>
        <p:xfrm>
          <a:off x="2624428" y="1918952"/>
          <a:ext cx="6699876" cy="400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8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3332" y="711203"/>
            <a:ext cx="587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CLASIFICACION DE LAS NECESIDADES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98659" y="1548136"/>
            <a:ext cx="3393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b="1" dirty="0" smtClean="0">
                <a:solidFill>
                  <a:srgbClr val="FFFF00"/>
                </a:solidFill>
              </a:rPr>
              <a:t>5. </a:t>
            </a:r>
            <a:r>
              <a:rPr lang="es-419" sz="2000" b="1" dirty="0">
                <a:solidFill>
                  <a:srgbClr val="FFFF00"/>
                </a:solidFill>
              </a:rPr>
              <a:t>S</a:t>
            </a:r>
            <a:r>
              <a:rPr lang="es-ES" sz="2000" b="1" dirty="0">
                <a:solidFill>
                  <a:srgbClr val="FFFF00"/>
                </a:solidFill>
              </a:rPr>
              <a:t>e</a:t>
            </a:r>
            <a:r>
              <a:rPr lang="es-419" sz="2000" b="1" dirty="0">
                <a:solidFill>
                  <a:srgbClr val="FFFF00"/>
                </a:solidFill>
              </a:rPr>
              <a:t>gún </a:t>
            </a:r>
            <a:r>
              <a:rPr lang="es-419" sz="2000" b="1" dirty="0" smtClean="0">
                <a:solidFill>
                  <a:srgbClr val="FFFF00"/>
                </a:solidFill>
              </a:rPr>
              <a:t>el criterio de Maslow</a:t>
            </a:r>
            <a:endParaRPr lang="es-419" sz="2000" b="1" dirty="0">
              <a:solidFill>
                <a:srgbClr val="FFFF00"/>
              </a:solidFill>
            </a:endParaRPr>
          </a:p>
        </p:txBody>
      </p:sp>
      <p:sp>
        <p:nvSpPr>
          <p:cNvPr id="5" name="AutoShape 2" descr="Pirámide de Maslow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86448821"/>
              </p:ext>
            </p:extLst>
          </p:nvPr>
        </p:nvGraphicFramePr>
        <p:xfrm>
          <a:off x="4842935" y="1635669"/>
          <a:ext cx="7128936" cy="49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11690255" y="1534068"/>
            <a:ext cx="0" cy="5078401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 rot="16200000">
            <a:off x="11000936" y="5459581"/>
            <a:ext cx="183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 smtClean="0"/>
              <a:t>SUPERVIVENCIA</a:t>
            </a:r>
            <a:endParaRPr lang="es-ES" sz="1400" b="1" dirty="0"/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10998591" y="1813703"/>
            <a:ext cx="183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 smtClean="0"/>
              <a:t>CRECIMIENTO</a:t>
            </a:r>
            <a:endParaRPr lang="es-ES" sz="1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659842" y="5922502"/>
            <a:ext cx="29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Alimentación, agua, aire, etc.</a:t>
            </a:r>
            <a:endParaRPr lang="es-E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74946" y="4766610"/>
            <a:ext cx="295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Protección, resguardo ante el peligro, etc</a:t>
            </a:r>
            <a:endParaRPr lang="es-ES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23580" y="3866274"/>
            <a:ext cx="319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Afecto, sentido de pertenencia, amistad, etc</a:t>
            </a:r>
            <a:endParaRPr lang="es-ES" b="1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203751" y="2867467"/>
            <a:ext cx="295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Confianza, éxito, respeto,  etc.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766458" y="1910865"/>
            <a:ext cx="295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Creatividad, resolución de conflictos,  etc. </a:t>
            </a:r>
            <a:endParaRPr lang="es-E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4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30141" y="971550"/>
            <a:ext cx="260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06404" y="1571625"/>
            <a:ext cx="616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Comente</a:t>
            </a:r>
            <a:r>
              <a:rPr lang="es-419" dirty="0" smtClean="0"/>
              <a:t> la siguiente frase de Maslow (1908 – 1970)  . . . :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887079" y="2986090"/>
            <a:ext cx="6257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 CIERTO QUE EL HOMBRE VIVE SOLAMENTE PARA EL PAN, CUANDO NO HAY PAN. 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PERO, QUÉ OCURRE CON LOS DESEOS DEL HOMBRE CUANDO HAY UN MONTÓN DE PAN Y TIENE LA TRIPA LLENA CRÓNICAMENTE”.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7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844_TF22566005" id="{80212831-F4EA-4C99-9968-B3433CBDC81C}" vid="{6295953B-19A2-44E8-BAE7-B9BD1276CA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5274BF-C111-4B7A-8D90-F7666D37C13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6c05727-aa75-4e4a-9b5f-8a80a1165891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Futuro Celestial</Template>
  <TotalTime>0</TotalTime>
  <Words>612</Words>
  <Application>Microsoft Office PowerPoint</Application>
  <PresentationFormat>Panorámica</PresentationFormat>
  <Paragraphs>144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Celestial</vt:lpstr>
      <vt:lpstr>NECESIDADES COMO ORIGEN DE EMPRENDIMIENTOS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2020-08-25T17:40:51Z</dcterms:created>
  <dcterms:modified xsi:type="dcterms:W3CDTF">2020-08-31T19:14:49Z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