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25"/>
  </p:notesMasterIdLst>
  <p:sldIdLst>
    <p:sldId id="256" r:id="rId2"/>
    <p:sldId id="265" r:id="rId3"/>
    <p:sldId id="266" r:id="rId4"/>
    <p:sldId id="257" r:id="rId5"/>
    <p:sldId id="267" r:id="rId6"/>
    <p:sldId id="268" r:id="rId7"/>
    <p:sldId id="274" r:id="rId8"/>
    <p:sldId id="259" r:id="rId9"/>
    <p:sldId id="273" r:id="rId10"/>
    <p:sldId id="260" r:id="rId11"/>
    <p:sldId id="275" r:id="rId12"/>
    <p:sldId id="261" r:id="rId13"/>
    <p:sldId id="277" r:id="rId14"/>
    <p:sldId id="276" r:id="rId15"/>
    <p:sldId id="263" r:id="rId16"/>
    <p:sldId id="280" r:id="rId17"/>
    <p:sldId id="281" r:id="rId18"/>
    <p:sldId id="279" r:id="rId19"/>
    <p:sldId id="264" r:id="rId20"/>
    <p:sldId id="283" r:id="rId21"/>
    <p:sldId id="284" r:id="rId22"/>
    <p:sldId id="285" r:id="rId23"/>
    <p:sldId id="286" r:id="rId24"/>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p:restoredTop sz="92562"/>
  </p:normalViewPr>
  <p:slideViewPr>
    <p:cSldViewPr snapToGrid="0" snapToObjects="1">
      <p:cViewPr varScale="1">
        <p:scale>
          <a:sx n="50" d="100"/>
          <a:sy n="50" d="100"/>
        </p:scale>
        <p:origin x="66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6F678A-CD07-E44C-BCCB-60381E4E5EE9}" type="datetimeFigureOut">
              <a:rPr lang="es-ES_tradnl" smtClean="0"/>
              <a:t>19/8/18</a:t>
            </a:fld>
            <a:endParaRPr lang="es-ES_tradn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_tradnl"/>
              <a:t>Haga clic para modificar los estilos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DED378-033E-8240-AB92-C3AB0EDDF3DB}" type="slidenum">
              <a:rPr lang="es-ES_tradnl" smtClean="0"/>
              <a:t>‹Nº›</a:t>
            </a:fld>
            <a:endParaRPr lang="es-ES_tradnl"/>
          </a:p>
        </p:txBody>
      </p:sp>
    </p:spTree>
    <p:extLst>
      <p:ext uri="{BB962C8B-B14F-4D97-AF65-F5344CB8AC3E}">
        <p14:creationId xmlns:p14="http://schemas.microsoft.com/office/powerpoint/2010/main" val="1585934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a:p>
        </p:txBody>
      </p:sp>
      <p:sp>
        <p:nvSpPr>
          <p:cNvPr id="4" name="Marcador de número de diapositiva 3"/>
          <p:cNvSpPr>
            <a:spLocks noGrp="1"/>
          </p:cNvSpPr>
          <p:nvPr>
            <p:ph type="sldNum" sz="quarter" idx="10"/>
          </p:nvPr>
        </p:nvSpPr>
        <p:spPr/>
        <p:txBody>
          <a:bodyPr/>
          <a:lstStyle/>
          <a:p>
            <a:fld id="{26DED378-033E-8240-AB92-C3AB0EDDF3DB}" type="slidenum">
              <a:rPr lang="es-ES_tradnl" smtClean="0"/>
              <a:t>1</a:t>
            </a:fld>
            <a:endParaRPr lang="es-ES_tradnl"/>
          </a:p>
        </p:txBody>
      </p:sp>
    </p:spTree>
    <p:extLst>
      <p:ext uri="{BB962C8B-B14F-4D97-AF65-F5344CB8AC3E}">
        <p14:creationId xmlns:p14="http://schemas.microsoft.com/office/powerpoint/2010/main" val="241409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Marcador de imagen de diapositiva"/>
          <p:cNvSpPr>
            <a:spLocks noGrp="1" noRot="1" noChangeAspect="1" noTextEdit="1"/>
          </p:cNvSpPr>
          <p:nvPr>
            <p:ph type="sldImg"/>
          </p:nvPr>
        </p:nvSpPr>
        <p:spPr>
          <a:ln/>
        </p:spPr>
      </p:sp>
      <p:sp>
        <p:nvSpPr>
          <p:cNvPr id="34819" name="2 Marcador de notas"/>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s-PE">
              <a:latin typeface="Arial" panose="020B0604020202020204" pitchFamily="34" charset="0"/>
            </a:endParaRPr>
          </a:p>
        </p:txBody>
      </p:sp>
      <p:sp>
        <p:nvSpPr>
          <p:cNvPr id="34820" name="3 Marcador de número de diapositiva"/>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86727E1B-D5E1-4443-91A1-16418CFF316F}" type="slidenum">
              <a:rPr lang="es-ES_tradnl"/>
              <a:pPr eaLnBrk="1" hangingPunct="1"/>
              <a:t>7</a:t>
            </a:fld>
            <a:endParaRPr lang="es-ES_tradnl"/>
          </a:p>
        </p:txBody>
      </p:sp>
    </p:spTree>
    <p:extLst>
      <p:ext uri="{BB962C8B-B14F-4D97-AF65-F5344CB8AC3E}">
        <p14:creationId xmlns:p14="http://schemas.microsoft.com/office/powerpoint/2010/main" val="538134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Marcador de imagen de diapositiva"/>
          <p:cNvSpPr>
            <a:spLocks noGrp="1" noRot="1" noChangeAspect="1" noTextEdit="1"/>
          </p:cNvSpPr>
          <p:nvPr>
            <p:ph type="sldImg"/>
          </p:nvPr>
        </p:nvSpPr>
        <p:spPr>
          <a:ln/>
        </p:spPr>
      </p:sp>
      <p:sp>
        <p:nvSpPr>
          <p:cNvPr id="41987" name="2 Marcador de notas"/>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s-PE">
              <a:latin typeface="Arial" panose="020B0604020202020204" pitchFamily="34" charset="0"/>
            </a:endParaRPr>
          </a:p>
        </p:txBody>
      </p:sp>
      <p:sp>
        <p:nvSpPr>
          <p:cNvPr id="41988" name="3 Marcador de número de diapositiva"/>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AA2132C5-3EA8-4CF1-BFC6-7387B243DAE2}" type="slidenum">
              <a:rPr lang="es-ES">
                <a:latin typeface="Arial" panose="020B0604020202020204" pitchFamily="34" charset="0"/>
              </a:rPr>
              <a:pPr eaLnBrk="1" hangingPunct="1"/>
              <a:t>14</a:t>
            </a:fld>
            <a:endParaRPr lang="es-ES">
              <a:latin typeface="Arial" panose="020B0604020202020204" pitchFamily="34" charset="0"/>
            </a:endParaRPr>
          </a:p>
        </p:txBody>
      </p:sp>
    </p:spTree>
    <p:extLst>
      <p:ext uri="{BB962C8B-B14F-4D97-AF65-F5344CB8AC3E}">
        <p14:creationId xmlns:p14="http://schemas.microsoft.com/office/powerpoint/2010/main" val="2104961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_tradnl"/>
              <a:t>Haga clic para modificar el estilo de título del patrón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_tradnl"/>
              <a:t>Haga clic para modificar el estilo de subtítulo del patrón</a:t>
            </a:r>
            <a:endParaRPr lang="en-US" dirty="0"/>
          </a:p>
        </p:txBody>
      </p:sp>
      <p:sp>
        <p:nvSpPr>
          <p:cNvPr id="4" name="Date Placeholder 3"/>
          <p:cNvSpPr>
            <a:spLocks noGrp="1"/>
          </p:cNvSpPr>
          <p:nvPr>
            <p:ph type="dt" sz="half" idx="10"/>
          </p:nvPr>
        </p:nvSpPr>
        <p:spPr/>
        <p:txBody>
          <a:bodyPr/>
          <a:lstStyle/>
          <a:p>
            <a:fld id="{659EC39A-135D-C344-81C4-961E4852BE87}" type="datetime1">
              <a:rPr lang="es-PE" smtClean="0"/>
              <a:t>19/08/18</a:t>
            </a:fld>
            <a:endParaRPr lang="es-ES_tradnl"/>
          </a:p>
        </p:txBody>
      </p:sp>
      <p:sp>
        <p:nvSpPr>
          <p:cNvPr id="5" name="Footer Placeholder 4"/>
          <p:cNvSpPr>
            <a:spLocks noGrp="1"/>
          </p:cNvSpPr>
          <p:nvPr>
            <p:ph type="ftr" sz="quarter" idx="11"/>
          </p:nvPr>
        </p:nvSpPr>
        <p:spPr/>
        <p:txBody>
          <a:bodyPr/>
          <a:lstStyle/>
          <a:p>
            <a:r>
              <a:rPr lang="es-ES_tradnl"/>
              <a:t>Dr Alfonso E Nino G</a:t>
            </a:r>
          </a:p>
        </p:txBody>
      </p:sp>
      <p:sp>
        <p:nvSpPr>
          <p:cNvPr id="6" name="Slide Number Placeholder 5"/>
          <p:cNvSpPr>
            <a:spLocks noGrp="1"/>
          </p:cNvSpPr>
          <p:nvPr>
            <p:ph type="sldNum" sz="quarter" idx="12"/>
          </p:nvPr>
        </p:nvSpPr>
        <p:spPr/>
        <p:txBody>
          <a:bodyPr/>
          <a:lstStyle/>
          <a:p>
            <a:fld id="{0057B8E6-053C-C644-A692-A64561FA31C3}" type="slidenum">
              <a:rPr lang="es-ES_tradnl" smtClean="0"/>
              <a:t>‹Nº›</a:t>
            </a:fld>
            <a:endParaRPr lang="es-ES_tradn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_tradnl"/>
              <a:t>Haga clic para modificar los estilos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4" name="Date Placeholder 3"/>
          <p:cNvSpPr>
            <a:spLocks noGrp="1"/>
          </p:cNvSpPr>
          <p:nvPr>
            <p:ph type="dt" sz="half" idx="10"/>
          </p:nvPr>
        </p:nvSpPr>
        <p:spPr/>
        <p:txBody>
          <a:bodyPr/>
          <a:lstStyle/>
          <a:p>
            <a:fld id="{A0FDF091-7843-E64E-936E-E2C8A7F5E4A9}" type="datetime1">
              <a:rPr lang="es-PE" smtClean="0"/>
              <a:t>19/08/18</a:t>
            </a:fld>
            <a:endParaRPr lang="es-ES_tradnl"/>
          </a:p>
        </p:txBody>
      </p:sp>
      <p:sp>
        <p:nvSpPr>
          <p:cNvPr id="5" name="Footer Placeholder 4"/>
          <p:cNvSpPr>
            <a:spLocks noGrp="1"/>
          </p:cNvSpPr>
          <p:nvPr>
            <p:ph type="ftr" sz="quarter" idx="11"/>
          </p:nvPr>
        </p:nvSpPr>
        <p:spPr/>
        <p:txBody>
          <a:bodyPr/>
          <a:lstStyle/>
          <a:p>
            <a:r>
              <a:rPr lang="es-ES_tradnl"/>
              <a:t>Dr Alfonso E Nino G</a:t>
            </a:r>
          </a:p>
        </p:txBody>
      </p:sp>
      <p:sp>
        <p:nvSpPr>
          <p:cNvPr id="6" name="Slide Number Placeholder 5"/>
          <p:cNvSpPr>
            <a:spLocks noGrp="1"/>
          </p:cNvSpPr>
          <p:nvPr>
            <p:ph type="sldNum" sz="quarter" idx="12"/>
          </p:nvPr>
        </p:nvSpPr>
        <p:spPr/>
        <p:txBody>
          <a:bodyPr/>
          <a:lstStyle/>
          <a:p>
            <a:fld id="{0057B8E6-053C-C644-A692-A64561FA31C3}" type="slidenum">
              <a:rPr lang="es-ES_tradnl" smtClean="0"/>
              <a:t>‹Nº›</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s-ES_tradnl"/>
              <a:t>Haga clic para modificar el estilo de título del patrón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s-ES_tradnl"/>
              <a:t>Haga clic para modificar los estilos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4" name="Date Placeholder 3"/>
          <p:cNvSpPr>
            <a:spLocks noGrp="1"/>
          </p:cNvSpPr>
          <p:nvPr>
            <p:ph type="dt" sz="half" idx="10"/>
          </p:nvPr>
        </p:nvSpPr>
        <p:spPr/>
        <p:txBody>
          <a:bodyPr/>
          <a:lstStyle/>
          <a:p>
            <a:fld id="{D491DC50-FF6B-5B45-BADF-F0F09E800A13}" type="datetime1">
              <a:rPr lang="es-PE" smtClean="0"/>
              <a:t>19/08/18</a:t>
            </a:fld>
            <a:endParaRPr lang="es-ES_tradnl"/>
          </a:p>
        </p:txBody>
      </p:sp>
      <p:sp>
        <p:nvSpPr>
          <p:cNvPr id="5" name="Footer Placeholder 4"/>
          <p:cNvSpPr>
            <a:spLocks noGrp="1"/>
          </p:cNvSpPr>
          <p:nvPr>
            <p:ph type="ftr" sz="quarter" idx="11"/>
          </p:nvPr>
        </p:nvSpPr>
        <p:spPr/>
        <p:txBody>
          <a:bodyPr/>
          <a:lstStyle/>
          <a:p>
            <a:r>
              <a:rPr lang="es-ES_tradnl"/>
              <a:t>Dr Alfonso E Nino G</a:t>
            </a:r>
          </a:p>
        </p:txBody>
      </p:sp>
      <p:sp>
        <p:nvSpPr>
          <p:cNvPr id="6" name="Slide Number Placeholder 5"/>
          <p:cNvSpPr>
            <a:spLocks noGrp="1"/>
          </p:cNvSpPr>
          <p:nvPr>
            <p:ph type="sldNum" sz="quarter" idx="12"/>
          </p:nvPr>
        </p:nvSpPr>
        <p:spPr/>
        <p:txBody>
          <a:bodyPr/>
          <a:lstStyle/>
          <a:p>
            <a:fld id="{0057B8E6-053C-C644-A692-A64561FA31C3}" type="slidenum">
              <a:rPr lang="es-ES_tradnl" smtClean="0"/>
              <a:t>‹Nº›</a:t>
            </a:fld>
            <a:endParaRPr lang="es-ES_tradn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609600" y="274639"/>
            <a:ext cx="10972800" cy="5851525"/>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3" name="2 Marcador de fecha"/>
          <p:cNvSpPr>
            <a:spLocks noGrp="1"/>
          </p:cNvSpPr>
          <p:nvPr>
            <p:ph type="dt" sz="half" idx="10"/>
          </p:nvPr>
        </p:nvSpPr>
        <p:spPr>
          <a:xfrm>
            <a:off x="609600" y="6245225"/>
            <a:ext cx="2844800" cy="476250"/>
          </a:xfrm>
        </p:spPr>
        <p:txBody>
          <a:bodyPr/>
          <a:lstStyle>
            <a:lvl1pPr>
              <a:defRPr/>
            </a:lvl1pPr>
          </a:lstStyle>
          <a:p>
            <a:pPr>
              <a:defRPr/>
            </a:pPr>
            <a:endParaRPr lang="es-ES"/>
          </a:p>
        </p:txBody>
      </p:sp>
      <p:sp>
        <p:nvSpPr>
          <p:cNvPr id="4" name="3 Marcador de pie de página"/>
          <p:cNvSpPr>
            <a:spLocks noGrp="1"/>
          </p:cNvSpPr>
          <p:nvPr>
            <p:ph type="ftr" sz="quarter" idx="11"/>
          </p:nvPr>
        </p:nvSpPr>
        <p:spPr>
          <a:xfrm>
            <a:off x="4165600" y="6245225"/>
            <a:ext cx="3860800" cy="476250"/>
          </a:xfrm>
        </p:spPr>
        <p:txBody>
          <a:bodyPr/>
          <a:lstStyle>
            <a:lvl1pPr>
              <a:defRPr/>
            </a:lvl1pPr>
          </a:lstStyle>
          <a:p>
            <a:pPr>
              <a:defRPr/>
            </a:pPr>
            <a:r>
              <a:rPr lang="es-ES"/>
              <a:t>Alfonso E Nino G</a:t>
            </a:r>
          </a:p>
        </p:txBody>
      </p:sp>
      <p:sp>
        <p:nvSpPr>
          <p:cNvPr id="5" name="4 Marcador de número de diapositiva"/>
          <p:cNvSpPr>
            <a:spLocks noGrp="1"/>
          </p:cNvSpPr>
          <p:nvPr>
            <p:ph type="sldNum" sz="quarter" idx="12"/>
          </p:nvPr>
        </p:nvSpPr>
        <p:spPr>
          <a:xfrm>
            <a:off x="8737600" y="6245225"/>
            <a:ext cx="2844800" cy="476250"/>
          </a:xfrm>
        </p:spPr>
        <p:txBody>
          <a:bodyPr/>
          <a:lstStyle>
            <a:lvl1pPr>
              <a:defRPr/>
            </a:lvl1pPr>
          </a:lstStyle>
          <a:p>
            <a:fld id="{B53D8A7E-C1F0-4D64-9FC2-AF9CAC7BEA9F}" type="slidenum">
              <a:rPr lang="es-ES"/>
              <a:pPr/>
              <a:t>‹Nº›</a:t>
            </a:fld>
            <a:endParaRPr lang="es-ES"/>
          </a:p>
        </p:txBody>
      </p:sp>
    </p:spTree>
    <p:extLst>
      <p:ext uri="{BB962C8B-B14F-4D97-AF65-F5344CB8AC3E}">
        <p14:creationId xmlns:p14="http://schemas.microsoft.com/office/powerpoint/2010/main" val="18962713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402167" y="228600"/>
            <a:ext cx="11387667" cy="1143000"/>
          </a:xfrm>
        </p:spPr>
        <p:txBody>
          <a:bodyPr/>
          <a:lstStyle/>
          <a:p>
            <a:r>
              <a:rPr lang="es-ES"/>
              <a:t>Haga clic para modificar el estilo de título del patrón</a:t>
            </a:r>
            <a:endParaRPr lang="es-ES_tradnl"/>
          </a:p>
        </p:txBody>
      </p:sp>
      <p:sp>
        <p:nvSpPr>
          <p:cNvPr id="3" name="2 Marcador de tabla"/>
          <p:cNvSpPr>
            <a:spLocks noGrp="1"/>
          </p:cNvSpPr>
          <p:nvPr>
            <p:ph type="tbl" idx="1"/>
          </p:nvPr>
        </p:nvSpPr>
        <p:spPr>
          <a:xfrm>
            <a:off x="402167" y="1600200"/>
            <a:ext cx="11387667" cy="4498975"/>
          </a:xfrm>
        </p:spPr>
        <p:txBody>
          <a:bodyPr/>
          <a:lstStyle/>
          <a:p>
            <a:pPr lvl="0"/>
            <a:endParaRPr lang="es-ES_tradnl" noProof="0"/>
          </a:p>
        </p:txBody>
      </p:sp>
      <p:sp>
        <p:nvSpPr>
          <p:cNvPr id="4" name="Rectangle 154"/>
          <p:cNvSpPr>
            <a:spLocks noGrp="1" noChangeArrowheads="1"/>
          </p:cNvSpPr>
          <p:nvPr>
            <p:ph type="dt" sz="half" idx="10"/>
          </p:nvPr>
        </p:nvSpPr>
        <p:spPr/>
        <p:txBody>
          <a:bodyPr/>
          <a:lstStyle>
            <a:lvl1pPr>
              <a:defRPr/>
            </a:lvl1pPr>
          </a:lstStyle>
          <a:p>
            <a:pPr>
              <a:defRPr/>
            </a:pPr>
            <a:endParaRPr lang="es-MX"/>
          </a:p>
        </p:txBody>
      </p:sp>
      <p:sp>
        <p:nvSpPr>
          <p:cNvPr id="5" name="Rectangle 155"/>
          <p:cNvSpPr>
            <a:spLocks noGrp="1" noChangeArrowheads="1"/>
          </p:cNvSpPr>
          <p:nvPr>
            <p:ph type="ftr" sz="quarter" idx="11"/>
          </p:nvPr>
        </p:nvSpPr>
        <p:spPr/>
        <p:txBody>
          <a:bodyPr/>
          <a:lstStyle>
            <a:lvl1pPr>
              <a:defRPr/>
            </a:lvl1pPr>
          </a:lstStyle>
          <a:p>
            <a:pPr>
              <a:defRPr/>
            </a:pPr>
            <a:r>
              <a:rPr lang="es-MX"/>
              <a:t>Alfonso E Nino G</a:t>
            </a:r>
          </a:p>
        </p:txBody>
      </p:sp>
      <p:sp>
        <p:nvSpPr>
          <p:cNvPr id="6" name="Rectangle 156"/>
          <p:cNvSpPr>
            <a:spLocks noGrp="1" noChangeArrowheads="1"/>
          </p:cNvSpPr>
          <p:nvPr>
            <p:ph type="sldNum" sz="quarter" idx="12"/>
          </p:nvPr>
        </p:nvSpPr>
        <p:spPr/>
        <p:txBody>
          <a:bodyPr/>
          <a:lstStyle>
            <a:lvl1pPr>
              <a:defRPr/>
            </a:lvl1pPr>
          </a:lstStyle>
          <a:p>
            <a:fld id="{29CEAD59-631A-4955-95E4-0DC37B4E22F2}" type="slidenum">
              <a:rPr lang="es-MX"/>
              <a:pPr/>
              <a:t>‹Nº›</a:t>
            </a:fld>
            <a:endParaRPr lang="es-MX"/>
          </a:p>
        </p:txBody>
      </p:sp>
    </p:spTree>
    <p:extLst>
      <p:ext uri="{BB962C8B-B14F-4D97-AF65-F5344CB8AC3E}">
        <p14:creationId xmlns:p14="http://schemas.microsoft.com/office/powerpoint/2010/main" val="1968693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_tradnl"/>
              <a:t>Haga clic para modificar los estilos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4" name="Date Placeholder 3"/>
          <p:cNvSpPr>
            <a:spLocks noGrp="1"/>
          </p:cNvSpPr>
          <p:nvPr>
            <p:ph type="dt" sz="half" idx="10"/>
          </p:nvPr>
        </p:nvSpPr>
        <p:spPr/>
        <p:txBody>
          <a:bodyPr/>
          <a:lstStyle/>
          <a:p>
            <a:fld id="{3AD55632-9957-9B4A-92E8-3206E7EB7198}" type="datetime1">
              <a:rPr lang="es-PE" smtClean="0"/>
              <a:t>19/08/18</a:t>
            </a:fld>
            <a:endParaRPr lang="es-ES_tradnl"/>
          </a:p>
        </p:txBody>
      </p:sp>
      <p:sp>
        <p:nvSpPr>
          <p:cNvPr id="5" name="Footer Placeholder 4"/>
          <p:cNvSpPr>
            <a:spLocks noGrp="1"/>
          </p:cNvSpPr>
          <p:nvPr>
            <p:ph type="ftr" sz="quarter" idx="11"/>
          </p:nvPr>
        </p:nvSpPr>
        <p:spPr/>
        <p:txBody>
          <a:bodyPr/>
          <a:lstStyle/>
          <a:p>
            <a:r>
              <a:rPr lang="es-ES_tradnl"/>
              <a:t>Dr Alfonso E Nino G</a:t>
            </a:r>
          </a:p>
        </p:txBody>
      </p:sp>
      <p:sp>
        <p:nvSpPr>
          <p:cNvPr id="6" name="Slide Number Placeholder 5"/>
          <p:cNvSpPr>
            <a:spLocks noGrp="1"/>
          </p:cNvSpPr>
          <p:nvPr>
            <p:ph type="sldNum" sz="quarter" idx="12"/>
          </p:nvPr>
        </p:nvSpPr>
        <p:spPr/>
        <p:txBody>
          <a:bodyPr/>
          <a:lstStyle/>
          <a:p>
            <a:fld id="{0057B8E6-053C-C644-A692-A64561FA31C3}" type="slidenum">
              <a:rPr lang="es-ES_tradnl" smtClean="0"/>
              <a:t>‹Nº›</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_tradnl"/>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Haga clic para modificar los estilos de texto del patrón</a:t>
            </a:r>
          </a:p>
        </p:txBody>
      </p:sp>
      <p:sp>
        <p:nvSpPr>
          <p:cNvPr id="4" name="Date Placeholder 3"/>
          <p:cNvSpPr>
            <a:spLocks noGrp="1"/>
          </p:cNvSpPr>
          <p:nvPr>
            <p:ph type="dt" sz="half" idx="10"/>
          </p:nvPr>
        </p:nvSpPr>
        <p:spPr/>
        <p:txBody>
          <a:bodyPr/>
          <a:lstStyle/>
          <a:p>
            <a:fld id="{BB09EE4B-75F0-554C-AEAA-8835C311F28C}" type="datetime1">
              <a:rPr lang="es-PE" smtClean="0"/>
              <a:t>19/08/18</a:t>
            </a:fld>
            <a:endParaRPr lang="es-ES_tradnl"/>
          </a:p>
        </p:txBody>
      </p:sp>
      <p:sp>
        <p:nvSpPr>
          <p:cNvPr id="5" name="Footer Placeholder 4"/>
          <p:cNvSpPr>
            <a:spLocks noGrp="1"/>
          </p:cNvSpPr>
          <p:nvPr>
            <p:ph type="ftr" sz="quarter" idx="11"/>
          </p:nvPr>
        </p:nvSpPr>
        <p:spPr/>
        <p:txBody>
          <a:bodyPr/>
          <a:lstStyle/>
          <a:p>
            <a:r>
              <a:rPr lang="es-ES_tradnl"/>
              <a:t>Dr Alfonso E Nino G</a:t>
            </a:r>
          </a:p>
        </p:txBody>
      </p:sp>
      <p:sp>
        <p:nvSpPr>
          <p:cNvPr id="6" name="Slide Number Placeholder 5"/>
          <p:cNvSpPr>
            <a:spLocks noGrp="1"/>
          </p:cNvSpPr>
          <p:nvPr>
            <p:ph type="sldNum" sz="quarter" idx="12"/>
          </p:nvPr>
        </p:nvSpPr>
        <p:spPr/>
        <p:txBody>
          <a:bodyPr/>
          <a:lstStyle/>
          <a:p>
            <a:fld id="{0057B8E6-053C-C644-A692-A64561FA31C3}" type="slidenum">
              <a:rPr lang="es-ES_tradnl" smtClean="0"/>
              <a:t>‹Nº›</a:t>
            </a:fld>
            <a:endParaRPr lang="es-ES_tradn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_tradnl"/>
              <a:t>Haga clic para modificar el estilo de título del patrón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s-ES_tradnl"/>
              <a:t>Haga clic para modificar los estilos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_tradnl"/>
              <a:t>Haga clic para modificar los estilos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5" name="Date Placeholder 4"/>
          <p:cNvSpPr>
            <a:spLocks noGrp="1"/>
          </p:cNvSpPr>
          <p:nvPr>
            <p:ph type="dt" sz="half" idx="10"/>
          </p:nvPr>
        </p:nvSpPr>
        <p:spPr/>
        <p:txBody>
          <a:bodyPr/>
          <a:lstStyle/>
          <a:p>
            <a:fld id="{AB85F71D-95CC-854C-8365-BA53CB4B6C41}" type="datetime1">
              <a:rPr lang="es-PE" smtClean="0"/>
              <a:t>19/08/18</a:t>
            </a:fld>
            <a:endParaRPr lang="es-ES_tradnl"/>
          </a:p>
        </p:txBody>
      </p:sp>
      <p:sp>
        <p:nvSpPr>
          <p:cNvPr id="6" name="Footer Placeholder 5"/>
          <p:cNvSpPr>
            <a:spLocks noGrp="1"/>
          </p:cNvSpPr>
          <p:nvPr>
            <p:ph type="ftr" sz="quarter" idx="11"/>
          </p:nvPr>
        </p:nvSpPr>
        <p:spPr/>
        <p:txBody>
          <a:bodyPr/>
          <a:lstStyle/>
          <a:p>
            <a:r>
              <a:rPr lang="es-ES_tradnl"/>
              <a:t>Dr Alfonso E Nino G</a:t>
            </a:r>
          </a:p>
        </p:txBody>
      </p:sp>
      <p:sp>
        <p:nvSpPr>
          <p:cNvPr id="7" name="Slide Number Placeholder 6"/>
          <p:cNvSpPr>
            <a:spLocks noGrp="1"/>
          </p:cNvSpPr>
          <p:nvPr>
            <p:ph type="sldNum" sz="quarter" idx="12"/>
          </p:nvPr>
        </p:nvSpPr>
        <p:spPr/>
        <p:txBody>
          <a:bodyPr/>
          <a:lstStyle/>
          <a:p>
            <a:fld id="{0057B8E6-053C-C644-A692-A64561FA31C3}" type="slidenum">
              <a:rPr lang="es-ES_tradnl" smtClean="0"/>
              <a:t>‹Nº›</a:t>
            </a:fld>
            <a:endParaRPr lang="es-ES_trad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_tradnl"/>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los estilos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_tradnl"/>
              <a:t>Haga clic para modificar los estilos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los estilos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_tradnl"/>
              <a:t>Haga clic para modificar los estilos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7" name="Date Placeholder 6"/>
          <p:cNvSpPr>
            <a:spLocks noGrp="1"/>
          </p:cNvSpPr>
          <p:nvPr>
            <p:ph type="dt" sz="half" idx="10"/>
          </p:nvPr>
        </p:nvSpPr>
        <p:spPr/>
        <p:txBody>
          <a:bodyPr/>
          <a:lstStyle/>
          <a:p>
            <a:fld id="{49959E2A-EAFC-054F-A4F6-B82E3CD2C9A9}" type="datetime1">
              <a:rPr lang="es-PE" smtClean="0"/>
              <a:t>19/08/18</a:t>
            </a:fld>
            <a:endParaRPr lang="es-ES_tradnl"/>
          </a:p>
        </p:txBody>
      </p:sp>
      <p:sp>
        <p:nvSpPr>
          <p:cNvPr id="8" name="Footer Placeholder 7"/>
          <p:cNvSpPr>
            <a:spLocks noGrp="1"/>
          </p:cNvSpPr>
          <p:nvPr>
            <p:ph type="ftr" sz="quarter" idx="11"/>
          </p:nvPr>
        </p:nvSpPr>
        <p:spPr/>
        <p:txBody>
          <a:bodyPr/>
          <a:lstStyle/>
          <a:p>
            <a:r>
              <a:rPr lang="es-ES_tradnl"/>
              <a:t>Dr Alfonso E Nino G</a:t>
            </a:r>
          </a:p>
        </p:txBody>
      </p:sp>
      <p:sp>
        <p:nvSpPr>
          <p:cNvPr id="9" name="Slide Number Placeholder 8"/>
          <p:cNvSpPr>
            <a:spLocks noGrp="1"/>
          </p:cNvSpPr>
          <p:nvPr>
            <p:ph type="sldNum" sz="quarter" idx="12"/>
          </p:nvPr>
        </p:nvSpPr>
        <p:spPr/>
        <p:txBody>
          <a:bodyPr/>
          <a:lstStyle/>
          <a:p>
            <a:fld id="{0057B8E6-053C-C644-A692-A64561FA31C3}" type="slidenum">
              <a:rPr lang="es-ES_tradnl" smtClean="0"/>
              <a:t>‹Nº›</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Haga clic para modificar el estilo de título del patrón</a:t>
            </a:r>
            <a:endParaRPr lang="en-US" dirty="0"/>
          </a:p>
        </p:txBody>
      </p:sp>
      <p:sp>
        <p:nvSpPr>
          <p:cNvPr id="3" name="Date Placeholder 2"/>
          <p:cNvSpPr>
            <a:spLocks noGrp="1"/>
          </p:cNvSpPr>
          <p:nvPr>
            <p:ph type="dt" sz="half" idx="10"/>
          </p:nvPr>
        </p:nvSpPr>
        <p:spPr/>
        <p:txBody>
          <a:bodyPr/>
          <a:lstStyle/>
          <a:p>
            <a:fld id="{2564E822-2E57-C14E-B98D-14AF7143B32A}" type="datetime1">
              <a:rPr lang="es-PE" smtClean="0"/>
              <a:t>19/08/18</a:t>
            </a:fld>
            <a:endParaRPr lang="es-ES_tradnl"/>
          </a:p>
        </p:txBody>
      </p:sp>
      <p:sp>
        <p:nvSpPr>
          <p:cNvPr id="4" name="Footer Placeholder 3"/>
          <p:cNvSpPr>
            <a:spLocks noGrp="1"/>
          </p:cNvSpPr>
          <p:nvPr>
            <p:ph type="ftr" sz="quarter" idx="11"/>
          </p:nvPr>
        </p:nvSpPr>
        <p:spPr/>
        <p:txBody>
          <a:bodyPr/>
          <a:lstStyle/>
          <a:p>
            <a:r>
              <a:rPr lang="es-ES_tradnl"/>
              <a:t>Dr Alfonso E Nino G</a:t>
            </a:r>
          </a:p>
        </p:txBody>
      </p:sp>
      <p:sp>
        <p:nvSpPr>
          <p:cNvPr id="5" name="Slide Number Placeholder 4"/>
          <p:cNvSpPr>
            <a:spLocks noGrp="1"/>
          </p:cNvSpPr>
          <p:nvPr>
            <p:ph type="sldNum" sz="quarter" idx="12"/>
          </p:nvPr>
        </p:nvSpPr>
        <p:spPr/>
        <p:txBody>
          <a:bodyPr/>
          <a:lstStyle/>
          <a:p>
            <a:fld id="{0057B8E6-053C-C644-A692-A64561FA31C3}" type="slidenum">
              <a:rPr lang="es-ES_tradnl" smtClean="0"/>
              <a:t>‹Nº›</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6A2D26C-6A27-A94E-AE36-B17B1A9FB8CE}" type="datetime1">
              <a:rPr lang="es-PE" smtClean="0"/>
              <a:t>19/08/18</a:t>
            </a:fld>
            <a:endParaRPr lang="es-ES_tradnl"/>
          </a:p>
        </p:txBody>
      </p:sp>
      <p:sp>
        <p:nvSpPr>
          <p:cNvPr id="8" name="Footer Placeholder 7"/>
          <p:cNvSpPr>
            <a:spLocks noGrp="1"/>
          </p:cNvSpPr>
          <p:nvPr>
            <p:ph type="ftr" sz="quarter" idx="11"/>
          </p:nvPr>
        </p:nvSpPr>
        <p:spPr/>
        <p:txBody>
          <a:bodyPr/>
          <a:lstStyle>
            <a:lvl1pPr>
              <a:defRPr>
                <a:solidFill>
                  <a:srgbClr val="FFFFFF"/>
                </a:solidFill>
              </a:defRPr>
            </a:lvl1pPr>
          </a:lstStyle>
          <a:p>
            <a:r>
              <a:rPr lang="es-ES_tradnl"/>
              <a:t>Dr Alfonso E Nino G</a:t>
            </a:r>
          </a:p>
        </p:txBody>
      </p:sp>
      <p:sp>
        <p:nvSpPr>
          <p:cNvPr id="9" name="Slide Number Placeholder 8"/>
          <p:cNvSpPr>
            <a:spLocks noGrp="1"/>
          </p:cNvSpPr>
          <p:nvPr>
            <p:ph type="sldNum" sz="quarter" idx="12"/>
          </p:nvPr>
        </p:nvSpPr>
        <p:spPr/>
        <p:txBody>
          <a:bodyPr/>
          <a:lstStyle/>
          <a:p>
            <a:fld id="{0057B8E6-053C-C644-A692-A64561FA31C3}" type="slidenum">
              <a:rPr lang="es-ES_tradnl" smtClean="0"/>
              <a:t>‹Nº›</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_tradnl"/>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_tradnl"/>
              <a:t>Haga clic para modificar los estilos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los estilos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B13B27C-7E5D-B545-8621-C052D46548C2}" type="datetime1">
              <a:rPr lang="es-PE" smtClean="0"/>
              <a:t>19/08/18</a:t>
            </a:fld>
            <a:endParaRPr lang="es-ES_tradnl"/>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s-ES_tradnl"/>
              <a:t>Dr Alfonso E Nino G</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057B8E6-053C-C644-A692-A64561FA31C3}" type="slidenum">
              <a:rPr lang="es-ES_tradnl" smtClean="0"/>
              <a:t>‹Nº›</a:t>
            </a:fld>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s-ES_tradnl"/>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a:t>Arrastre la imagen al marcador de posición o haga clic en el icono para agregarla</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los estilos de texto del patrón</a:t>
            </a:r>
          </a:p>
        </p:txBody>
      </p:sp>
      <p:sp>
        <p:nvSpPr>
          <p:cNvPr id="5" name="Date Placeholder 4"/>
          <p:cNvSpPr>
            <a:spLocks noGrp="1"/>
          </p:cNvSpPr>
          <p:nvPr>
            <p:ph type="dt" sz="half" idx="10"/>
          </p:nvPr>
        </p:nvSpPr>
        <p:spPr/>
        <p:txBody>
          <a:bodyPr/>
          <a:lstStyle/>
          <a:p>
            <a:fld id="{76AB9702-F63C-CC4E-B129-C24701F167D1}" type="datetime1">
              <a:rPr lang="es-PE" smtClean="0"/>
              <a:t>19/08/18</a:t>
            </a:fld>
            <a:endParaRPr lang="es-ES_tradnl"/>
          </a:p>
        </p:txBody>
      </p:sp>
      <p:sp>
        <p:nvSpPr>
          <p:cNvPr id="6" name="Footer Placeholder 5"/>
          <p:cNvSpPr>
            <a:spLocks noGrp="1"/>
          </p:cNvSpPr>
          <p:nvPr>
            <p:ph type="ftr" sz="quarter" idx="11"/>
          </p:nvPr>
        </p:nvSpPr>
        <p:spPr/>
        <p:txBody>
          <a:bodyPr/>
          <a:lstStyle/>
          <a:p>
            <a:r>
              <a:rPr lang="es-ES_tradnl"/>
              <a:t>Dr Alfonso E Nino G</a:t>
            </a:r>
          </a:p>
        </p:txBody>
      </p:sp>
      <p:sp>
        <p:nvSpPr>
          <p:cNvPr id="7" name="Slide Number Placeholder 6"/>
          <p:cNvSpPr>
            <a:spLocks noGrp="1"/>
          </p:cNvSpPr>
          <p:nvPr>
            <p:ph type="sldNum" sz="quarter" idx="12"/>
          </p:nvPr>
        </p:nvSpPr>
        <p:spPr/>
        <p:txBody>
          <a:bodyPr/>
          <a:lstStyle/>
          <a:p>
            <a:fld id="{0057B8E6-053C-C644-A692-A64561FA31C3}" type="slidenum">
              <a:rPr lang="es-ES_tradnl" smtClean="0"/>
              <a:t>‹Nº›</a:t>
            </a:fld>
            <a:endParaRPr lang="es-ES_trad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_tradnl"/>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_tradnl"/>
              <a:t>Haga clic para modificar los estilos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4724F40-EB32-E440-B7F9-FD02DE9E0575}" type="datetime1">
              <a:rPr lang="es-PE" smtClean="0"/>
              <a:t>19/08/18</a:t>
            </a:fld>
            <a:endParaRPr lang="es-ES_tradnl"/>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s-ES_tradnl"/>
              <a:t>Dr Alfonso E Nino G</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057B8E6-053C-C644-A692-A64561FA31C3}" type="slidenum">
              <a:rPr lang="es-ES_tradnl" smtClean="0"/>
              <a:t>‹Nº›</a:t>
            </a:fld>
            <a:endParaRPr lang="es-ES_tradnl"/>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028754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aninog@gmail.com" TargetMode="External"/><Relationship Id="rId2" Type="http://schemas.openxmlformats.org/officeDocument/2006/relationships/hyperlink" Target="mailto:Alfonso.nino@upch.pe" TargetMode="External"/><Relationship Id="rId1" Type="http://schemas.openxmlformats.org/officeDocument/2006/relationships/slideLayout" Target="../slideLayouts/slideLayout1.xml"/><Relationship Id="rId5" Type="http://schemas.openxmlformats.org/officeDocument/2006/relationships/image" Target="../media/image5.tiff"/><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definicion.de/camino/"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pPr algn="ctr"/>
            <a:r>
              <a:rPr lang="es-ES_tradnl" sz="7200" b="1" dirty="0">
                <a:solidFill>
                  <a:srgbClr val="C00000"/>
                </a:solidFill>
                <a:latin typeface="Abadi MT Condensed Extra Bold" charset="0"/>
                <a:ea typeface="Abadi MT Condensed Extra Bold" charset="0"/>
                <a:cs typeface="Abadi MT Condensed Extra Bold" charset="0"/>
              </a:rPr>
              <a:t>ANALISIS DE LA VIABILIDAD DE UN PROYECTO</a:t>
            </a:r>
          </a:p>
        </p:txBody>
      </p:sp>
      <p:sp>
        <p:nvSpPr>
          <p:cNvPr id="3" name="Subtítulo 2"/>
          <p:cNvSpPr>
            <a:spLocks noGrp="1"/>
          </p:cNvSpPr>
          <p:nvPr>
            <p:ph type="subTitle" idx="1"/>
          </p:nvPr>
        </p:nvSpPr>
        <p:spPr/>
        <p:txBody>
          <a:bodyPr/>
          <a:lstStyle/>
          <a:p>
            <a:endParaRPr lang="es-ES_tradnl"/>
          </a:p>
        </p:txBody>
      </p:sp>
      <p:pic>
        <p:nvPicPr>
          <p:cNvPr id="4" name="Picture 5" descr="Logotipo Instituto Nacional de Salud Públic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63" y="286007"/>
            <a:ext cx="321945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Marcador de pie de página 4"/>
          <p:cNvSpPr>
            <a:spLocks noGrp="1"/>
          </p:cNvSpPr>
          <p:nvPr>
            <p:ph type="ftr" sz="quarter" idx="11"/>
          </p:nvPr>
        </p:nvSpPr>
        <p:spPr/>
        <p:txBody>
          <a:bodyPr/>
          <a:lstStyle/>
          <a:p>
            <a:r>
              <a:rPr lang="es-ES_tradnl"/>
              <a:t>Dr Alfonso E Nino G</a:t>
            </a:r>
          </a:p>
        </p:txBody>
      </p:sp>
      <p:sp>
        <p:nvSpPr>
          <p:cNvPr id="6" name="Marcador de número de diapositiva 5"/>
          <p:cNvSpPr>
            <a:spLocks noGrp="1"/>
          </p:cNvSpPr>
          <p:nvPr>
            <p:ph type="sldNum" sz="quarter" idx="12"/>
          </p:nvPr>
        </p:nvSpPr>
        <p:spPr/>
        <p:txBody>
          <a:bodyPr/>
          <a:lstStyle/>
          <a:p>
            <a:fld id="{0057B8E6-053C-C644-A692-A64561FA31C3}" type="slidenum">
              <a:rPr lang="es-ES_tradnl" smtClean="0"/>
              <a:t>1</a:t>
            </a:fld>
            <a:endParaRPr lang="es-ES_tradnl"/>
          </a:p>
        </p:txBody>
      </p:sp>
    </p:spTree>
    <p:extLst>
      <p:ext uri="{BB962C8B-B14F-4D97-AF65-F5344CB8AC3E}">
        <p14:creationId xmlns:p14="http://schemas.microsoft.com/office/powerpoint/2010/main" val="567959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640154"/>
          </a:xfrm>
        </p:spPr>
        <p:txBody>
          <a:bodyPr>
            <a:normAutofit fontScale="90000"/>
          </a:bodyPr>
          <a:lstStyle/>
          <a:p>
            <a:pPr algn="ctr"/>
            <a:r>
              <a:rPr lang="es-ES_tradnl" b="1" dirty="0">
                <a:solidFill>
                  <a:srgbClr val="C00000"/>
                </a:solidFill>
                <a:latin typeface="Abadi MT Condensed Extra Bold" charset="0"/>
                <a:ea typeface="Abadi MT Condensed Extra Bold" charset="0"/>
                <a:cs typeface="Abadi MT Condensed Extra Bold" charset="0"/>
              </a:rPr>
              <a:t>ANALISIS DE ACTORES</a:t>
            </a:r>
          </a:p>
        </p:txBody>
      </p:sp>
      <p:pic>
        <p:nvPicPr>
          <p:cNvPr id="6" name="Marcador de contenido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7839" y="926758"/>
            <a:ext cx="11022226" cy="5177480"/>
          </a:xfrm>
        </p:spPr>
      </p:pic>
      <p:sp>
        <p:nvSpPr>
          <p:cNvPr id="4" name="Marcador de pie de página 3"/>
          <p:cNvSpPr>
            <a:spLocks noGrp="1"/>
          </p:cNvSpPr>
          <p:nvPr>
            <p:ph type="ftr" sz="quarter" idx="11"/>
          </p:nvPr>
        </p:nvSpPr>
        <p:spPr/>
        <p:txBody>
          <a:bodyPr/>
          <a:lstStyle/>
          <a:p>
            <a:r>
              <a:rPr lang="es-ES_tradnl"/>
              <a:t>Dr Alfonso E Nino G</a:t>
            </a:r>
          </a:p>
        </p:txBody>
      </p:sp>
      <p:sp>
        <p:nvSpPr>
          <p:cNvPr id="5" name="Marcador de número de diapositiva 4"/>
          <p:cNvSpPr>
            <a:spLocks noGrp="1"/>
          </p:cNvSpPr>
          <p:nvPr>
            <p:ph type="sldNum" sz="quarter" idx="12"/>
          </p:nvPr>
        </p:nvSpPr>
        <p:spPr/>
        <p:txBody>
          <a:bodyPr/>
          <a:lstStyle/>
          <a:p>
            <a:fld id="{0057B8E6-053C-C644-A692-A64561FA31C3}" type="slidenum">
              <a:rPr lang="es-ES_tradnl" smtClean="0"/>
              <a:t>10</a:t>
            </a:fld>
            <a:endParaRPr lang="es-ES_tradnl"/>
          </a:p>
        </p:txBody>
      </p:sp>
    </p:spTree>
    <p:extLst>
      <p:ext uri="{BB962C8B-B14F-4D97-AF65-F5344CB8AC3E}">
        <p14:creationId xmlns:p14="http://schemas.microsoft.com/office/powerpoint/2010/main" val="115362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98960"/>
            <a:ext cx="10058400" cy="640154"/>
          </a:xfrm>
        </p:spPr>
        <p:txBody>
          <a:bodyPr>
            <a:normAutofit fontScale="90000"/>
          </a:bodyPr>
          <a:lstStyle/>
          <a:p>
            <a:pPr algn="ctr"/>
            <a:r>
              <a:rPr lang="es-ES_tradnl" b="1" dirty="0">
                <a:solidFill>
                  <a:srgbClr val="C00000"/>
                </a:solidFill>
                <a:latin typeface="Abadi MT Condensed Extra Bold" charset="0"/>
                <a:ea typeface="Abadi MT Condensed Extra Bold" charset="0"/>
                <a:cs typeface="Abadi MT Condensed Extra Bold" charset="0"/>
              </a:rPr>
              <a:t>ANALISIS DE ACTORES</a:t>
            </a:r>
          </a:p>
        </p:txBody>
      </p:sp>
      <p:sp>
        <p:nvSpPr>
          <p:cNvPr id="4" name="Marcador de pie de página 3"/>
          <p:cNvSpPr>
            <a:spLocks noGrp="1"/>
          </p:cNvSpPr>
          <p:nvPr>
            <p:ph type="ftr" sz="quarter" idx="11"/>
          </p:nvPr>
        </p:nvSpPr>
        <p:spPr/>
        <p:txBody>
          <a:bodyPr/>
          <a:lstStyle/>
          <a:p>
            <a:r>
              <a:rPr lang="es-ES_tradnl"/>
              <a:t>Dr Alfonso E Nino G</a:t>
            </a:r>
          </a:p>
        </p:txBody>
      </p:sp>
      <p:sp>
        <p:nvSpPr>
          <p:cNvPr id="5" name="Marcador de número de diapositiva 4"/>
          <p:cNvSpPr>
            <a:spLocks noGrp="1"/>
          </p:cNvSpPr>
          <p:nvPr>
            <p:ph type="sldNum" sz="quarter" idx="12"/>
          </p:nvPr>
        </p:nvSpPr>
        <p:spPr/>
        <p:txBody>
          <a:bodyPr/>
          <a:lstStyle/>
          <a:p>
            <a:fld id="{0057B8E6-053C-C644-A692-A64561FA31C3}" type="slidenum">
              <a:rPr lang="es-ES_tradnl" smtClean="0"/>
              <a:t>11</a:t>
            </a:fld>
            <a:endParaRPr lang="es-ES_tradnl"/>
          </a:p>
        </p:txBody>
      </p:sp>
      <p:sp>
        <p:nvSpPr>
          <p:cNvPr id="3" name="Marcador de contenido 2"/>
          <p:cNvSpPr>
            <a:spLocks noGrp="1"/>
          </p:cNvSpPr>
          <p:nvPr>
            <p:ph idx="1"/>
          </p:nvPr>
        </p:nvSpPr>
        <p:spPr>
          <a:xfrm>
            <a:off x="333632" y="939114"/>
            <a:ext cx="11417644" cy="4929980"/>
          </a:xfrm>
        </p:spPr>
        <p:txBody>
          <a:bodyPr>
            <a:noAutofit/>
          </a:bodyPr>
          <a:lstStyle/>
          <a:p>
            <a:pPr algn="just"/>
            <a:r>
              <a:rPr lang="es-ES" sz="1600" b="1" dirty="0">
                <a:solidFill>
                  <a:srgbClr val="C00000"/>
                </a:solidFill>
              </a:rPr>
              <a:t>Grupo: </a:t>
            </a:r>
            <a:endParaRPr lang="es-ES_tradnl" sz="1600" b="1" dirty="0">
              <a:solidFill>
                <a:srgbClr val="C00000"/>
              </a:solidFill>
            </a:endParaRPr>
          </a:p>
          <a:p>
            <a:pPr algn="just"/>
            <a:r>
              <a:rPr lang="es-ES" sz="1600" b="1" dirty="0"/>
              <a:t>se ubican los principales actores identificados en el ámbito y que está relacionado con el problema de intervención del proyecto, De preferencia no colocar personas, sino grupos específicos </a:t>
            </a:r>
          </a:p>
          <a:p>
            <a:pPr algn="just"/>
            <a:r>
              <a:rPr lang="es-ES" sz="1600" b="1" dirty="0">
                <a:solidFill>
                  <a:srgbClr val="C00000"/>
                </a:solidFill>
              </a:rPr>
              <a:t>Interés en la intervención o en la Solución: </a:t>
            </a:r>
            <a:endParaRPr lang="es-ES_tradnl" sz="1600" b="1" dirty="0">
              <a:solidFill>
                <a:srgbClr val="C00000"/>
              </a:solidFill>
            </a:endParaRPr>
          </a:p>
          <a:p>
            <a:pPr algn="just"/>
            <a:r>
              <a:rPr lang="es-ES" sz="1600" b="1" dirty="0"/>
              <a:t>Cuál y cómo es la posibilidad de apoyo, rechazo o indiferencia a una estrategia de intervención sobre el problema analizado, que posee cada uno de los actores involucrados</a:t>
            </a:r>
          </a:p>
          <a:p>
            <a:pPr algn="just"/>
            <a:r>
              <a:rPr lang="es-ES" sz="1600" b="1" dirty="0">
                <a:solidFill>
                  <a:srgbClr val="C00000"/>
                </a:solidFill>
              </a:rPr>
              <a:t>Problema percibido por el actor: </a:t>
            </a:r>
            <a:endParaRPr lang="es-ES_tradnl" sz="1600" b="1" dirty="0">
              <a:solidFill>
                <a:srgbClr val="C00000"/>
              </a:solidFill>
            </a:endParaRPr>
          </a:p>
          <a:p>
            <a:pPr algn="just"/>
            <a:r>
              <a:rPr lang="es-ES" sz="1600" b="1" dirty="0"/>
              <a:t>Cómo percibe cada actor social, desde su punto de vista y sus intereses, el problema; que motiva el abordaje del problema y cómo percibe el origen de ese problema.</a:t>
            </a:r>
            <a:endParaRPr lang="es-ES_tradnl" sz="1600" b="1" dirty="0"/>
          </a:p>
          <a:p>
            <a:pPr algn="just"/>
            <a:r>
              <a:rPr lang="es-ES" sz="1600" b="1" dirty="0">
                <a:solidFill>
                  <a:srgbClr val="C00000"/>
                </a:solidFill>
              </a:rPr>
              <a:t>Recursos y mandatos: </a:t>
            </a:r>
            <a:endParaRPr lang="es-ES_tradnl" sz="1600" b="1" dirty="0">
              <a:solidFill>
                <a:srgbClr val="C00000"/>
              </a:solidFill>
            </a:endParaRPr>
          </a:p>
          <a:p>
            <a:pPr algn="just"/>
            <a:r>
              <a:rPr lang="es-ES" sz="1600" b="1" dirty="0"/>
              <a:t>Cuál es el rol del actor en la sociedad sobre el problema que intervendrá el proyecto. Tiene un rol normativo, hay un mandato legal referente al problema que lo obligue a actuar, operativo, de promoción, </a:t>
            </a:r>
            <a:r>
              <a:rPr lang="es-ES" sz="1600" b="1" dirty="0" err="1"/>
              <a:t>etc</a:t>
            </a:r>
            <a:r>
              <a:rPr lang="es-ES" sz="1600" b="1" dirty="0"/>
              <a:t>, y con qué recursos cuenta el actor para intervenir en el proyecto, los</a:t>
            </a:r>
            <a:endParaRPr lang="es-ES_tradnl" sz="1600" b="1" dirty="0"/>
          </a:p>
          <a:p>
            <a:pPr algn="just"/>
            <a:r>
              <a:rPr lang="es-ES" sz="1600" b="1" dirty="0">
                <a:solidFill>
                  <a:srgbClr val="C00000"/>
                </a:solidFill>
              </a:rPr>
              <a:t>Conflictos y alianzas potenciales</a:t>
            </a:r>
            <a:endParaRPr lang="es-ES_tradnl" sz="1600" b="1" dirty="0">
              <a:solidFill>
                <a:srgbClr val="C00000"/>
              </a:solidFill>
            </a:endParaRPr>
          </a:p>
          <a:p>
            <a:pPr algn="just"/>
            <a:r>
              <a:rPr lang="es-ES" sz="1600" b="1" dirty="0"/>
              <a:t>Con esta categoría se trata de identificar los principales conflictos de interés, patrones de cooperación y alianzas de cada grupo de actores con el resto, con el fin de generar hipótesis sobre alianzas y conflictos entre ellos, catalogamos al actor como aliado posible, opositor potencial o indiferente al proceso</a:t>
            </a:r>
            <a:r>
              <a:rPr lang="es-ES_tradnl" sz="1600" b="1" dirty="0"/>
              <a:t> </a:t>
            </a:r>
          </a:p>
        </p:txBody>
      </p:sp>
    </p:spTree>
    <p:extLst>
      <p:ext uri="{BB962C8B-B14F-4D97-AF65-F5344CB8AC3E}">
        <p14:creationId xmlns:p14="http://schemas.microsoft.com/office/powerpoint/2010/main" val="1369256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800792"/>
          </a:xfrm>
        </p:spPr>
        <p:txBody>
          <a:bodyPr/>
          <a:lstStyle/>
          <a:p>
            <a:pPr algn="ctr"/>
            <a:r>
              <a:rPr lang="es-ES_tradnl" b="1" dirty="0">
                <a:solidFill>
                  <a:srgbClr val="C00000"/>
                </a:solidFill>
                <a:latin typeface="Abadi MT Condensed Extra Bold" charset="0"/>
                <a:ea typeface="Abadi MT Condensed Extra Bold" charset="0"/>
                <a:cs typeface="Abadi MT Condensed Extra Bold" charset="0"/>
              </a:rPr>
              <a:t>ANALISIS DEL PODER </a:t>
            </a:r>
          </a:p>
        </p:txBody>
      </p:sp>
      <p:sp>
        <p:nvSpPr>
          <p:cNvPr id="3" name="Marcador de contenido 2"/>
          <p:cNvSpPr>
            <a:spLocks noGrp="1"/>
          </p:cNvSpPr>
          <p:nvPr>
            <p:ph idx="1"/>
          </p:nvPr>
        </p:nvSpPr>
        <p:spPr>
          <a:xfrm>
            <a:off x="766119" y="1210961"/>
            <a:ext cx="10602097" cy="5128055"/>
          </a:xfrm>
        </p:spPr>
        <p:txBody>
          <a:bodyPr>
            <a:noAutofit/>
          </a:bodyPr>
          <a:lstStyle/>
          <a:p>
            <a:pPr algn="just"/>
            <a:r>
              <a:rPr lang="es-ES" b="1" dirty="0">
                <a:solidFill>
                  <a:srgbClr val="C00000"/>
                </a:solidFill>
              </a:rPr>
              <a:t>Poder político</a:t>
            </a:r>
            <a:r>
              <a:rPr lang="es-ES" b="1" dirty="0"/>
              <a:t>: es entendido como la capacidad de dirigir las acciones de otro u otros, con el propósito de que estas acciones incidan en la estructura de la sociedad. </a:t>
            </a:r>
            <a:endParaRPr lang="es-ES_tradnl" b="1" dirty="0"/>
          </a:p>
          <a:p>
            <a:pPr algn="just"/>
            <a:r>
              <a:rPr lang="es-ES" b="1" dirty="0"/>
              <a:t>Son los actores que tienen el rol de ejercer la función de gobierno y que ejercen alta representatividad de la población. Los gobiernos locales, los gobiernos regionales, los partidos políticos, las organizaciones de mujeres, los sindicatos de trabajadores y otros </a:t>
            </a:r>
            <a:endParaRPr lang="es-ES_tradnl" b="1" dirty="0"/>
          </a:p>
          <a:p>
            <a:pPr algn="just"/>
            <a:r>
              <a:rPr lang="es-ES" b="1" dirty="0">
                <a:solidFill>
                  <a:srgbClr val="C00000"/>
                </a:solidFill>
              </a:rPr>
              <a:t>Poder técnico</a:t>
            </a:r>
            <a:r>
              <a:rPr lang="es-ES" b="1" dirty="0"/>
              <a:t>: son aquellos actores que tienen una formación conceptual y teórica respecto al problema y conocen como intervenir sobre el problema se ubican en esta categoría los sectores como los Ministerios o secretarias de Estado, algunas </a:t>
            </a:r>
            <a:r>
              <a:rPr lang="es-ES" b="1" dirty="0" err="1"/>
              <a:t>ONGs</a:t>
            </a:r>
            <a:r>
              <a:rPr lang="es-ES" b="1" dirty="0"/>
              <a:t>, las asociaciones de profesionales, los colegios profesionales, etc. </a:t>
            </a:r>
            <a:endParaRPr lang="es-ES_tradnl" b="1" dirty="0"/>
          </a:p>
          <a:p>
            <a:pPr algn="just"/>
            <a:r>
              <a:rPr lang="es-ES" b="1" dirty="0">
                <a:solidFill>
                  <a:srgbClr val="C00000"/>
                </a:solidFill>
              </a:rPr>
              <a:t>Poder ideológico</a:t>
            </a:r>
            <a:r>
              <a:rPr lang="es-ES" b="1" dirty="0"/>
              <a:t>: son aquellos actores que posicional algún tipo de ideología en la población y que puede estar a favor o en contra de las acciones o intervención del proyecto. En este grupo de actores se encuentra la iglesia, algunos grupos de jóvenes, grupos religiosos, partidos ideologizados, etc.</a:t>
            </a:r>
            <a:endParaRPr lang="es-ES_tradnl" b="1" dirty="0"/>
          </a:p>
          <a:p>
            <a:pPr algn="just"/>
            <a:r>
              <a:rPr lang="es-ES" b="1" dirty="0">
                <a:solidFill>
                  <a:srgbClr val="C00000"/>
                </a:solidFill>
              </a:rPr>
              <a:t>Poder Mediático</a:t>
            </a:r>
            <a:r>
              <a:rPr lang="es-ES" b="1" dirty="0"/>
              <a:t>: generalmente son los medios de comunicación, los dueños de las empresas  ,comunicadores. </a:t>
            </a:r>
            <a:r>
              <a:rPr lang="es-MX" b="1" dirty="0"/>
              <a:t> </a:t>
            </a:r>
            <a:endParaRPr lang="es-ES_tradnl" b="1" dirty="0"/>
          </a:p>
        </p:txBody>
      </p:sp>
      <p:sp>
        <p:nvSpPr>
          <p:cNvPr id="4" name="Marcador de pie de página 3"/>
          <p:cNvSpPr>
            <a:spLocks noGrp="1"/>
          </p:cNvSpPr>
          <p:nvPr>
            <p:ph type="ftr" sz="quarter" idx="11"/>
          </p:nvPr>
        </p:nvSpPr>
        <p:spPr/>
        <p:txBody>
          <a:bodyPr/>
          <a:lstStyle/>
          <a:p>
            <a:r>
              <a:rPr lang="es-ES_tradnl"/>
              <a:t>Dr Alfonso E Nino G</a:t>
            </a:r>
          </a:p>
        </p:txBody>
      </p:sp>
      <p:sp>
        <p:nvSpPr>
          <p:cNvPr id="5" name="Marcador de número de diapositiva 4"/>
          <p:cNvSpPr>
            <a:spLocks noGrp="1"/>
          </p:cNvSpPr>
          <p:nvPr>
            <p:ph type="sldNum" sz="quarter" idx="12"/>
          </p:nvPr>
        </p:nvSpPr>
        <p:spPr/>
        <p:txBody>
          <a:bodyPr/>
          <a:lstStyle/>
          <a:p>
            <a:fld id="{0057B8E6-053C-C644-A692-A64561FA31C3}" type="slidenum">
              <a:rPr lang="es-ES_tradnl" smtClean="0"/>
              <a:t>12</a:t>
            </a:fld>
            <a:endParaRPr lang="es-ES_tradnl"/>
          </a:p>
        </p:txBody>
      </p:sp>
    </p:spTree>
    <p:extLst>
      <p:ext uri="{BB962C8B-B14F-4D97-AF65-F5344CB8AC3E}">
        <p14:creationId xmlns:p14="http://schemas.microsoft.com/office/powerpoint/2010/main" val="1473832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25681" y="164435"/>
            <a:ext cx="10058400" cy="800792"/>
          </a:xfrm>
        </p:spPr>
        <p:txBody>
          <a:bodyPr/>
          <a:lstStyle/>
          <a:p>
            <a:pPr algn="ctr"/>
            <a:r>
              <a:rPr lang="es-ES_tradnl" b="1" dirty="0">
                <a:solidFill>
                  <a:srgbClr val="C00000"/>
                </a:solidFill>
                <a:latin typeface="Abadi MT Condensed Extra Bold" charset="0"/>
                <a:ea typeface="Abadi MT Condensed Extra Bold" charset="0"/>
                <a:cs typeface="Abadi MT Condensed Extra Bold" charset="0"/>
              </a:rPr>
              <a:t>ANALISIS DEL PODER </a:t>
            </a:r>
          </a:p>
        </p:txBody>
      </p:sp>
      <p:sp>
        <p:nvSpPr>
          <p:cNvPr id="4" name="Marcador de pie de página 3"/>
          <p:cNvSpPr>
            <a:spLocks noGrp="1"/>
          </p:cNvSpPr>
          <p:nvPr>
            <p:ph type="ftr" sz="quarter" idx="11"/>
          </p:nvPr>
        </p:nvSpPr>
        <p:spPr/>
        <p:txBody>
          <a:bodyPr/>
          <a:lstStyle/>
          <a:p>
            <a:r>
              <a:rPr lang="es-ES_tradnl"/>
              <a:t>Dr Alfonso E Nino G</a:t>
            </a:r>
          </a:p>
        </p:txBody>
      </p:sp>
      <p:sp>
        <p:nvSpPr>
          <p:cNvPr id="5" name="Marcador de número de diapositiva 4"/>
          <p:cNvSpPr>
            <a:spLocks noGrp="1"/>
          </p:cNvSpPr>
          <p:nvPr>
            <p:ph type="sldNum" sz="quarter" idx="12"/>
          </p:nvPr>
        </p:nvSpPr>
        <p:spPr/>
        <p:txBody>
          <a:bodyPr/>
          <a:lstStyle/>
          <a:p>
            <a:fld id="{0057B8E6-053C-C644-A692-A64561FA31C3}" type="slidenum">
              <a:rPr lang="es-ES_tradnl" smtClean="0"/>
              <a:t>13</a:t>
            </a:fld>
            <a:endParaRPr lang="es-ES_tradnl"/>
          </a:p>
        </p:txBody>
      </p:sp>
      <p:pic>
        <p:nvPicPr>
          <p:cNvPr id="7" name="Marcador de contenido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97280" y="1087395"/>
            <a:ext cx="10115203" cy="5128053"/>
          </a:xfrm>
        </p:spPr>
      </p:pic>
    </p:spTree>
    <p:extLst>
      <p:ext uri="{BB962C8B-B14F-4D97-AF65-F5344CB8AC3E}">
        <p14:creationId xmlns:p14="http://schemas.microsoft.com/office/powerpoint/2010/main" val="446850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1097280" y="286604"/>
            <a:ext cx="10058400" cy="968440"/>
          </a:xfrm>
        </p:spPr>
        <p:txBody>
          <a:bodyPr>
            <a:normAutofit/>
          </a:bodyPr>
          <a:lstStyle/>
          <a:p>
            <a:pPr algn="ctr" eaLnBrk="1" hangingPunct="1">
              <a:defRPr/>
            </a:pPr>
            <a:r>
              <a:rPr lang="es-ES_tradnl" sz="3600" b="1" dirty="0">
                <a:solidFill>
                  <a:srgbClr val="C00000"/>
                </a:solidFill>
                <a:latin typeface="Abadi MT Condensed Extra Bold" charset="0"/>
                <a:ea typeface="Abadi MT Condensed Extra Bold" charset="0"/>
                <a:cs typeface="Abadi MT Condensed Extra Bold" charset="0"/>
              </a:rPr>
              <a:t>Tipos de poder  que la sociedad le otorga a los Actores </a:t>
            </a:r>
            <a:endParaRPr lang="es-ES" sz="3600" b="1" dirty="0">
              <a:solidFill>
                <a:srgbClr val="C00000"/>
              </a:solidFill>
              <a:latin typeface="Abadi MT Condensed Extra Bold" charset="0"/>
              <a:ea typeface="Abadi MT Condensed Extra Bold" charset="0"/>
              <a:cs typeface="Abadi MT Condensed Extra Bold" charset="0"/>
            </a:endParaRPr>
          </a:p>
        </p:txBody>
      </p:sp>
      <p:sp>
        <p:nvSpPr>
          <p:cNvPr id="103427" name="Rectangle 3"/>
          <p:cNvSpPr>
            <a:spLocks noGrp="1" noChangeArrowheads="1"/>
          </p:cNvSpPr>
          <p:nvPr>
            <p:ph idx="1"/>
          </p:nvPr>
        </p:nvSpPr>
        <p:spPr/>
        <p:txBody>
          <a:bodyPr/>
          <a:lstStyle/>
          <a:p>
            <a:pPr eaLnBrk="1" hangingPunct="1">
              <a:defRPr/>
            </a:pPr>
            <a:r>
              <a:rPr lang="es-ES_tradnl"/>
              <a:t>Ideológico. </a:t>
            </a:r>
          </a:p>
          <a:p>
            <a:pPr eaLnBrk="1" hangingPunct="1">
              <a:buFont typeface="Wingdings" panose="05000000000000000000" pitchFamily="2" charset="2"/>
              <a:buNone/>
              <a:defRPr/>
            </a:pPr>
            <a:endParaRPr lang="es-ES_tradnl"/>
          </a:p>
          <a:p>
            <a:pPr eaLnBrk="1" hangingPunct="1">
              <a:defRPr/>
            </a:pPr>
            <a:r>
              <a:rPr lang="es-ES_tradnl"/>
              <a:t>Político. </a:t>
            </a:r>
          </a:p>
          <a:p>
            <a:pPr eaLnBrk="1" hangingPunct="1">
              <a:buFont typeface="Wingdings" panose="05000000000000000000" pitchFamily="2" charset="2"/>
              <a:buNone/>
              <a:defRPr/>
            </a:pPr>
            <a:endParaRPr lang="es-ES_tradnl"/>
          </a:p>
          <a:p>
            <a:pPr eaLnBrk="1" hangingPunct="1">
              <a:defRPr/>
            </a:pPr>
            <a:r>
              <a:rPr lang="es-ES_tradnl"/>
              <a:t>Financiadores</a:t>
            </a:r>
          </a:p>
          <a:p>
            <a:pPr eaLnBrk="1" hangingPunct="1">
              <a:defRPr/>
            </a:pPr>
            <a:endParaRPr lang="es-ES"/>
          </a:p>
        </p:txBody>
      </p:sp>
      <p:sp>
        <p:nvSpPr>
          <p:cNvPr id="7" name="6 Marcador de pie de página"/>
          <p:cNvSpPr>
            <a:spLocks noGrp="1"/>
          </p:cNvSpPr>
          <p:nvPr>
            <p:ph type="ftr" sz="quarter" idx="11"/>
          </p:nvPr>
        </p:nvSpPr>
        <p:spPr/>
        <p:txBody>
          <a:bodyPr/>
          <a:lstStyle/>
          <a:p>
            <a:pPr>
              <a:defRPr/>
            </a:pPr>
            <a:r>
              <a:rPr lang="es-ES"/>
              <a:t>Alfonso E Nino G</a:t>
            </a:r>
          </a:p>
        </p:txBody>
      </p:sp>
      <p:sp>
        <p:nvSpPr>
          <p:cNvPr id="15364" name="Oval 4"/>
          <p:cNvSpPr>
            <a:spLocks noChangeArrowheads="1"/>
          </p:cNvSpPr>
          <p:nvPr/>
        </p:nvSpPr>
        <p:spPr bwMode="auto">
          <a:xfrm>
            <a:off x="5591176" y="1989138"/>
            <a:ext cx="936625" cy="64770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s-ES_tradnl"/>
          </a:p>
        </p:txBody>
      </p:sp>
      <p:sp>
        <p:nvSpPr>
          <p:cNvPr id="15365" name="AutoShape 5"/>
          <p:cNvSpPr>
            <a:spLocks noChangeArrowheads="1"/>
          </p:cNvSpPr>
          <p:nvPr/>
        </p:nvSpPr>
        <p:spPr bwMode="auto">
          <a:xfrm>
            <a:off x="5591175" y="3068638"/>
            <a:ext cx="935038" cy="647700"/>
          </a:xfrm>
          <a:prstGeom prst="triangle">
            <a:avLst>
              <a:gd name="adj" fmla="val 50000"/>
            </a:avLst>
          </a:prstGeom>
          <a:solidFill>
            <a:srgbClr val="FFCC66"/>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s-ES_tradnl"/>
          </a:p>
        </p:txBody>
      </p:sp>
      <p:sp>
        <p:nvSpPr>
          <p:cNvPr id="15366" name="AutoShape 6"/>
          <p:cNvSpPr>
            <a:spLocks noChangeArrowheads="1"/>
          </p:cNvSpPr>
          <p:nvPr/>
        </p:nvSpPr>
        <p:spPr bwMode="auto">
          <a:xfrm>
            <a:off x="5591176" y="4005264"/>
            <a:ext cx="936625" cy="936625"/>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6699"/>
          </a:solidFill>
          <a:ln w="9525">
            <a:solidFill>
              <a:schemeClr val="tx1"/>
            </a:solidFill>
            <a:round/>
            <a:headEnd/>
            <a:tailEnd/>
          </a:ln>
        </p:spPr>
        <p:txBody>
          <a:bodyPr wrap="none" anchor="ctr"/>
          <a:lstStyle/>
          <a:p>
            <a:endParaRPr lang="es-PE"/>
          </a:p>
        </p:txBody>
      </p:sp>
    </p:spTree>
    <p:extLst>
      <p:ext uri="{BB962C8B-B14F-4D97-AF65-F5344CB8AC3E}">
        <p14:creationId xmlns:p14="http://schemas.microsoft.com/office/powerpoint/2010/main" val="18809462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ie de página 3"/>
          <p:cNvSpPr>
            <a:spLocks noGrp="1"/>
          </p:cNvSpPr>
          <p:nvPr>
            <p:ph type="ftr" sz="quarter" idx="11"/>
          </p:nvPr>
        </p:nvSpPr>
        <p:spPr/>
        <p:txBody>
          <a:bodyPr/>
          <a:lstStyle/>
          <a:p>
            <a:r>
              <a:rPr lang="es-ES_tradnl"/>
              <a:t>Dr Alfonso E Nino G</a:t>
            </a:r>
          </a:p>
        </p:txBody>
      </p:sp>
      <p:sp>
        <p:nvSpPr>
          <p:cNvPr id="5" name="Marcador de número de diapositiva 4"/>
          <p:cNvSpPr>
            <a:spLocks noGrp="1"/>
          </p:cNvSpPr>
          <p:nvPr>
            <p:ph type="sldNum" sz="quarter" idx="12"/>
          </p:nvPr>
        </p:nvSpPr>
        <p:spPr/>
        <p:txBody>
          <a:bodyPr/>
          <a:lstStyle/>
          <a:p>
            <a:fld id="{0057B8E6-053C-C644-A692-A64561FA31C3}" type="slidenum">
              <a:rPr lang="es-ES_tradnl" smtClean="0"/>
              <a:t>15</a:t>
            </a:fld>
            <a:endParaRPr lang="es-ES_tradnl"/>
          </a:p>
        </p:txBody>
      </p:sp>
      <p:grpSp>
        <p:nvGrpSpPr>
          <p:cNvPr id="6" name="Lienzo 186"/>
          <p:cNvGrpSpPr/>
          <p:nvPr/>
        </p:nvGrpSpPr>
        <p:grpSpPr>
          <a:xfrm>
            <a:off x="444843" y="308920"/>
            <a:ext cx="10898660" cy="5993026"/>
            <a:chOff x="0" y="0"/>
            <a:chExt cx="5580380" cy="2874645"/>
          </a:xfrm>
        </p:grpSpPr>
        <p:sp>
          <p:nvSpPr>
            <p:cNvPr id="7" name="Rectángulo 6"/>
            <p:cNvSpPr/>
            <p:nvPr/>
          </p:nvSpPr>
          <p:spPr>
            <a:xfrm>
              <a:off x="0" y="0"/>
              <a:ext cx="5580380" cy="2874645"/>
            </a:xfrm>
            <a:prstGeom prst="rect">
              <a:avLst/>
            </a:prstGeom>
            <a:solidFill>
              <a:srgbClr val="333399"/>
            </a:solidFill>
            <a:ln w="9525" cap="flat" cmpd="sng" algn="ctr">
              <a:solidFill>
                <a:srgbClr val="003300"/>
              </a:solidFill>
              <a:prstDash val="solid"/>
              <a:miter lim="800000"/>
              <a:headEnd type="none" w="med" len="med"/>
              <a:tailEnd type="none" w="med" len="med"/>
            </a:ln>
          </p:spPr>
        </p:sp>
        <p:cxnSp>
          <p:nvCxnSpPr>
            <p:cNvPr id="8" name="Line 3"/>
            <p:cNvCxnSpPr/>
            <p:nvPr/>
          </p:nvCxnSpPr>
          <p:spPr bwMode="auto">
            <a:xfrm flipV="1">
              <a:off x="790105" y="0"/>
              <a:ext cx="0" cy="2566873"/>
            </a:xfrm>
            <a:prstGeom prst="line">
              <a:avLst/>
            </a:prstGeom>
            <a:noFill/>
            <a:ln w="57150">
              <a:solidFill>
                <a:srgbClr val="FF0000"/>
              </a:solidFill>
              <a:round/>
              <a:headEnd/>
              <a:tailEnd type="triangle" w="med" len="med"/>
            </a:ln>
            <a:extLst>
              <a:ext uri="{909E8E84-426E-40dd-AFC4-6F175D3DCCD1}">
                <a14:hiddenFill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a:noFill/>
                </a14:hiddenFill>
              </a:ext>
            </a:extLst>
          </p:spPr>
        </p:cxnSp>
        <p:cxnSp>
          <p:nvCxnSpPr>
            <p:cNvPr id="9" name="Line 4"/>
            <p:cNvCxnSpPr/>
            <p:nvPr/>
          </p:nvCxnSpPr>
          <p:spPr bwMode="auto">
            <a:xfrm>
              <a:off x="741508" y="2566873"/>
              <a:ext cx="4048767" cy="0"/>
            </a:xfrm>
            <a:prstGeom prst="line">
              <a:avLst/>
            </a:prstGeom>
            <a:noFill/>
            <a:ln w="57150">
              <a:solidFill>
                <a:srgbClr val="FF0000"/>
              </a:solidFill>
              <a:round/>
              <a:headEnd/>
              <a:tailEnd type="triangle" w="med" len="med"/>
            </a:ln>
            <a:extLst>
              <a:ext uri="{909E8E84-426E-40dd-AFC4-6F175D3DCCD1}">
                <a14:hiddenFill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a:noFill/>
                </a14:hiddenFill>
              </a:ext>
            </a:extLst>
          </p:spPr>
        </p:cxnSp>
        <p:cxnSp>
          <p:nvCxnSpPr>
            <p:cNvPr id="10" name="Line 5"/>
            <p:cNvCxnSpPr/>
            <p:nvPr/>
          </p:nvCxnSpPr>
          <p:spPr bwMode="auto">
            <a:xfrm flipH="1">
              <a:off x="1777737" y="48928"/>
              <a:ext cx="49120" cy="2468491"/>
            </a:xfrm>
            <a:prstGeom prst="line">
              <a:avLst/>
            </a:prstGeom>
            <a:noFill/>
            <a:ln w="9525">
              <a:solidFill>
                <a:srgbClr val="FFFFFF"/>
              </a:solidFill>
              <a:round/>
              <a:headEnd/>
              <a:tailEnd/>
            </a:ln>
            <a:extLst>
              <a:ext uri="{909E8E84-426E-40dd-AFC4-6F175D3DCCD1}">
                <a14:hiddenFill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a:noFill/>
                </a14:hiddenFill>
              </a:ext>
            </a:extLst>
          </p:spPr>
        </p:cxnSp>
        <p:cxnSp>
          <p:nvCxnSpPr>
            <p:cNvPr id="11" name="Line 6"/>
            <p:cNvCxnSpPr/>
            <p:nvPr/>
          </p:nvCxnSpPr>
          <p:spPr bwMode="auto">
            <a:xfrm>
              <a:off x="2814489" y="97856"/>
              <a:ext cx="0" cy="2469017"/>
            </a:xfrm>
            <a:prstGeom prst="line">
              <a:avLst/>
            </a:prstGeom>
            <a:noFill/>
            <a:ln w="9525">
              <a:solidFill>
                <a:srgbClr val="FFFFFF"/>
              </a:solidFill>
              <a:round/>
              <a:headEnd/>
              <a:tailEnd/>
            </a:ln>
            <a:extLst>
              <a:ext uri="{909E8E84-426E-40dd-AFC4-6F175D3DCCD1}">
                <a14:hiddenFill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a:noFill/>
                </a14:hiddenFill>
              </a:ext>
            </a:extLst>
          </p:spPr>
        </p:cxnSp>
        <p:cxnSp>
          <p:nvCxnSpPr>
            <p:cNvPr id="12" name="Line 7"/>
            <p:cNvCxnSpPr/>
            <p:nvPr/>
          </p:nvCxnSpPr>
          <p:spPr bwMode="auto">
            <a:xfrm>
              <a:off x="790105" y="936995"/>
              <a:ext cx="3456711" cy="0"/>
            </a:xfrm>
            <a:prstGeom prst="line">
              <a:avLst/>
            </a:prstGeom>
            <a:noFill/>
            <a:ln w="9525">
              <a:solidFill>
                <a:srgbClr val="FFFFFF"/>
              </a:solidFill>
              <a:round/>
              <a:headEnd/>
              <a:tailEnd/>
            </a:ln>
            <a:extLst>
              <a:ext uri="{909E8E84-426E-40dd-AFC4-6F175D3DCCD1}">
                <a14:hiddenFill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a:noFill/>
                </a14:hiddenFill>
              </a:ext>
            </a:extLst>
          </p:spPr>
        </p:cxnSp>
        <p:cxnSp>
          <p:nvCxnSpPr>
            <p:cNvPr id="13" name="Line 8"/>
            <p:cNvCxnSpPr/>
            <p:nvPr/>
          </p:nvCxnSpPr>
          <p:spPr bwMode="auto">
            <a:xfrm>
              <a:off x="790105" y="1776661"/>
              <a:ext cx="3407068" cy="0"/>
            </a:xfrm>
            <a:prstGeom prst="line">
              <a:avLst/>
            </a:prstGeom>
            <a:noFill/>
            <a:ln w="9525">
              <a:solidFill>
                <a:srgbClr val="FFFFFF"/>
              </a:solidFill>
              <a:round/>
              <a:headEnd/>
              <a:tailEnd/>
            </a:ln>
            <a:extLst>
              <a:ext uri="{909E8E84-426E-40dd-AFC4-6F175D3DCCD1}">
                <a14:hiddenFill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a:noFill/>
                </a14:hiddenFill>
              </a:ext>
            </a:extLst>
          </p:spPr>
        </p:cxnSp>
        <p:cxnSp>
          <p:nvCxnSpPr>
            <p:cNvPr id="14" name="Line 9"/>
            <p:cNvCxnSpPr/>
            <p:nvPr/>
          </p:nvCxnSpPr>
          <p:spPr bwMode="auto">
            <a:xfrm>
              <a:off x="790105" y="246218"/>
              <a:ext cx="3456711" cy="0"/>
            </a:xfrm>
            <a:prstGeom prst="line">
              <a:avLst/>
            </a:prstGeom>
            <a:noFill/>
            <a:ln w="9525">
              <a:solidFill>
                <a:srgbClr val="FFFFFF"/>
              </a:solidFill>
              <a:round/>
              <a:headEnd/>
              <a:tailEnd/>
            </a:ln>
            <a:extLst>
              <a:ext uri="{909E8E84-426E-40dd-AFC4-6F175D3DCCD1}">
                <a14:hiddenFill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a:noFill/>
                </a14:hiddenFill>
              </a:ext>
            </a:extLst>
          </p:spPr>
        </p:cxnSp>
        <p:cxnSp>
          <p:nvCxnSpPr>
            <p:cNvPr id="15" name="Line 10"/>
            <p:cNvCxnSpPr/>
            <p:nvPr/>
          </p:nvCxnSpPr>
          <p:spPr bwMode="auto">
            <a:xfrm>
              <a:off x="3851763" y="48928"/>
              <a:ext cx="0" cy="2468491"/>
            </a:xfrm>
            <a:prstGeom prst="line">
              <a:avLst/>
            </a:prstGeom>
            <a:noFill/>
            <a:ln w="9525">
              <a:solidFill>
                <a:srgbClr val="FFFFFF"/>
              </a:solidFill>
              <a:round/>
              <a:headEnd/>
              <a:tailEnd/>
            </a:ln>
            <a:extLst>
              <a:ext uri="{909E8E84-426E-40dd-AFC4-6F175D3DCCD1}">
                <a14:hiddenFill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a:noFill/>
                </a14:hiddenFill>
              </a:ext>
            </a:extLst>
          </p:spPr>
        </p:cxnSp>
        <p:sp>
          <p:nvSpPr>
            <p:cNvPr id="16" name="Text Box 11"/>
            <p:cNvSpPr txBox="1">
              <a:spLocks noChangeArrowheads="1"/>
            </p:cNvSpPr>
            <p:nvPr/>
          </p:nvSpPr>
          <p:spPr bwMode="auto">
            <a:xfrm>
              <a:off x="888346" y="2566873"/>
              <a:ext cx="839748" cy="208864"/>
            </a:xfrm>
            <a:prstGeom prst="rect">
              <a:avLst/>
            </a:prstGeom>
            <a:noFill/>
            <a:ln>
              <a:noFill/>
            </a:ln>
            <a:extLst>
              <a:ext uri="{909E8E84-426E-40dd-AFC4-6F175D3DCCD1}">
                <a14:hiddenFill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a:solidFill>
                    <a:srgbClr val="FFFFFF"/>
                  </a:solidFill>
                </a14:hiddenFill>
              </a:ext>
              <a:ext uri="{91240B29-F687-4f45-9708-019B960494DF}">
                <a14:hiddenLine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w="9525">
                  <a:solidFill>
                    <a:srgbClr val="000000"/>
                  </a:solidFill>
                  <a:miter lim="800000"/>
                  <a:headEnd/>
                  <a:tailEnd/>
                </a14:hiddenLine>
              </a:ext>
            </a:extLst>
          </p:spPr>
          <p:txBody>
            <a:bodyPr rot="0" vert="horz" wrap="square" lIns="63094" tIns="31547" rIns="63094" bIns="31547" anchor="t" anchorCtr="0">
              <a:noAutofit/>
            </a:bodyPr>
            <a:lstStyle/>
            <a:p>
              <a:pPr>
                <a:spcAft>
                  <a:spcPts val="0"/>
                </a:spcAft>
              </a:pPr>
              <a:r>
                <a:rPr lang="es-MX" sz="950">
                  <a:solidFill>
                    <a:srgbClr val="FFFFFF"/>
                  </a:solidFill>
                  <a:effectLst/>
                  <a:latin typeface="Arial" charset="0"/>
                  <a:ea typeface="Times New Roman" charset="0"/>
                </a:rPr>
                <a:t>ALIADOS </a:t>
              </a:r>
              <a:endParaRPr lang="es-ES_tradnl" sz="1200">
                <a:effectLst/>
                <a:latin typeface="Times New Roman" charset="0"/>
                <a:ea typeface="Times New Roman" charset="0"/>
              </a:endParaRPr>
            </a:p>
          </p:txBody>
        </p:sp>
        <p:sp>
          <p:nvSpPr>
            <p:cNvPr id="17" name="Text Box 12"/>
            <p:cNvSpPr txBox="1">
              <a:spLocks noChangeArrowheads="1"/>
            </p:cNvSpPr>
            <p:nvPr/>
          </p:nvSpPr>
          <p:spPr bwMode="auto">
            <a:xfrm>
              <a:off x="1777737" y="2665781"/>
              <a:ext cx="987632" cy="208864"/>
            </a:xfrm>
            <a:prstGeom prst="rect">
              <a:avLst/>
            </a:prstGeom>
            <a:noFill/>
            <a:ln>
              <a:noFill/>
            </a:ln>
            <a:extLst>
              <a:ext uri="{909E8E84-426E-40dd-AFC4-6F175D3DCCD1}">
                <a14:hiddenFill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a:solidFill>
                    <a:srgbClr val="FFFFFF"/>
                  </a:solidFill>
                </a14:hiddenFill>
              </a:ext>
              <a:ext uri="{91240B29-F687-4f45-9708-019B960494DF}">
                <a14:hiddenLine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w="9525">
                  <a:solidFill>
                    <a:srgbClr val="000000"/>
                  </a:solidFill>
                  <a:miter lim="800000"/>
                  <a:headEnd/>
                  <a:tailEnd/>
                </a14:hiddenLine>
              </a:ext>
            </a:extLst>
          </p:spPr>
          <p:txBody>
            <a:bodyPr rot="0" vert="horz" wrap="square" lIns="63094" tIns="31547" rIns="63094" bIns="31547" anchor="t" anchorCtr="0">
              <a:noAutofit/>
            </a:bodyPr>
            <a:lstStyle/>
            <a:p>
              <a:pPr>
                <a:spcAft>
                  <a:spcPts val="0"/>
                </a:spcAft>
              </a:pPr>
              <a:r>
                <a:rPr lang="es-MX" sz="950">
                  <a:solidFill>
                    <a:srgbClr val="FFFFFF"/>
                  </a:solidFill>
                  <a:effectLst/>
                  <a:latin typeface="Arial" charset="0"/>
                  <a:ea typeface="Times New Roman" charset="0"/>
                </a:rPr>
                <a:t>NEUTRALES</a:t>
              </a:r>
              <a:endParaRPr lang="es-ES_tradnl" sz="1200">
                <a:effectLst/>
                <a:latin typeface="Times New Roman" charset="0"/>
                <a:ea typeface="Times New Roman" charset="0"/>
              </a:endParaRPr>
            </a:p>
          </p:txBody>
        </p:sp>
        <p:sp>
          <p:nvSpPr>
            <p:cNvPr id="18" name="Text Box 13"/>
            <p:cNvSpPr txBox="1">
              <a:spLocks noChangeArrowheads="1"/>
            </p:cNvSpPr>
            <p:nvPr/>
          </p:nvSpPr>
          <p:spPr bwMode="auto">
            <a:xfrm>
              <a:off x="2962372" y="2665781"/>
              <a:ext cx="938511" cy="208864"/>
            </a:xfrm>
            <a:prstGeom prst="rect">
              <a:avLst/>
            </a:prstGeom>
            <a:noFill/>
            <a:ln>
              <a:noFill/>
            </a:ln>
            <a:extLst>
              <a:ext uri="{909E8E84-426E-40dd-AFC4-6F175D3DCCD1}">
                <a14:hiddenFill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a:solidFill>
                    <a:srgbClr val="FFFFFF"/>
                  </a:solidFill>
                </a14:hiddenFill>
              </a:ext>
              <a:ext uri="{91240B29-F687-4f45-9708-019B960494DF}">
                <a14:hiddenLine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w="9525">
                  <a:solidFill>
                    <a:srgbClr val="000000"/>
                  </a:solidFill>
                  <a:miter lim="800000"/>
                  <a:headEnd/>
                  <a:tailEnd/>
                </a14:hiddenLine>
              </a:ext>
            </a:extLst>
          </p:spPr>
          <p:txBody>
            <a:bodyPr rot="0" vert="horz" wrap="square" lIns="63094" tIns="31547" rIns="63094" bIns="31547" anchor="t" anchorCtr="0">
              <a:noAutofit/>
            </a:bodyPr>
            <a:lstStyle/>
            <a:p>
              <a:pPr>
                <a:spcAft>
                  <a:spcPts val="0"/>
                </a:spcAft>
              </a:pPr>
              <a:r>
                <a:rPr lang="es-MX" sz="950">
                  <a:solidFill>
                    <a:srgbClr val="FFFFFF"/>
                  </a:solidFill>
                  <a:effectLst/>
                  <a:latin typeface="Arial" charset="0"/>
                  <a:ea typeface="Times New Roman" charset="0"/>
                </a:rPr>
                <a:t>OPONENTES</a:t>
              </a:r>
              <a:endParaRPr lang="es-ES_tradnl" sz="1200">
                <a:effectLst/>
                <a:latin typeface="Times New Roman" charset="0"/>
                <a:ea typeface="Times New Roman" charset="0"/>
              </a:endParaRPr>
            </a:p>
          </p:txBody>
        </p:sp>
        <p:sp>
          <p:nvSpPr>
            <p:cNvPr id="19" name="Text Box 14"/>
            <p:cNvSpPr txBox="1">
              <a:spLocks noChangeArrowheads="1"/>
            </p:cNvSpPr>
            <p:nvPr/>
          </p:nvSpPr>
          <p:spPr bwMode="auto">
            <a:xfrm>
              <a:off x="0" y="492962"/>
              <a:ext cx="592056" cy="251479"/>
            </a:xfrm>
            <a:prstGeom prst="rect">
              <a:avLst/>
            </a:prstGeom>
            <a:noFill/>
            <a:ln>
              <a:noFill/>
            </a:ln>
            <a:extLst>
              <a:ext uri="{909E8E84-426E-40dd-AFC4-6F175D3DCCD1}">
                <a14:hiddenFill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a:solidFill>
                    <a:srgbClr val="FFFFFF"/>
                  </a:solidFill>
                </a14:hiddenFill>
              </a:ext>
              <a:ext uri="{91240B29-F687-4f45-9708-019B960494DF}">
                <a14:hiddenLine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w="9525">
                  <a:solidFill>
                    <a:srgbClr val="000000"/>
                  </a:solidFill>
                  <a:miter lim="800000"/>
                  <a:headEnd/>
                  <a:tailEnd/>
                </a14:hiddenLine>
              </a:ext>
            </a:extLst>
          </p:spPr>
          <p:txBody>
            <a:bodyPr rot="0" vert="horz" wrap="square" lIns="63094" tIns="31547" rIns="63094" bIns="31547" anchor="t" anchorCtr="0">
              <a:noAutofit/>
            </a:bodyPr>
            <a:lstStyle/>
            <a:p>
              <a:pPr>
                <a:spcAft>
                  <a:spcPts val="0"/>
                </a:spcAft>
              </a:pPr>
              <a:r>
                <a:rPr lang="es-MX" sz="1250" b="1">
                  <a:solidFill>
                    <a:srgbClr val="FFCC66"/>
                  </a:solidFill>
                  <a:effectLst/>
                  <a:latin typeface="Arial" charset="0"/>
                  <a:ea typeface="Times New Roman" charset="0"/>
                </a:rPr>
                <a:t>ALTO </a:t>
              </a:r>
              <a:endParaRPr lang="es-ES_tradnl" sz="1200">
                <a:effectLst/>
                <a:latin typeface="Times New Roman" charset="0"/>
                <a:ea typeface="Times New Roman" charset="0"/>
              </a:endParaRPr>
            </a:p>
          </p:txBody>
        </p:sp>
        <p:sp>
          <p:nvSpPr>
            <p:cNvPr id="20" name="Text Box 15"/>
            <p:cNvSpPr txBox="1">
              <a:spLocks noChangeArrowheads="1"/>
            </p:cNvSpPr>
            <p:nvPr/>
          </p:nvSpPr>
          <p:spPr bwMode="auto">
            <a:xfrm>
              <a:off x="49120" y="1332627"/>
              <a:ext cx="790628" cy="250953"/>
            </a:xfrm>
            <a:prstGeom prst="rect">
              <a:avLst/>
            </a:prstGeom>
            <a:noFill/>
            <a:ln>
              <a:noFill/>
            </a:ln>
            <a:extLst>
              <a:ext uri="{909E8E84-426E-40dd-AFC4-6F175D3DCCD1}">
                <a14:hiddenFill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a:solidFill>
                    <a:srgbClr val="FFFFFF"/>
                  </a:solidFill>
                </a14:hiddenFill>
              </a:ext>
              <a:ext uri="{91240B29-F687-4f45-9708-019B960494DF}">
                <a14:hiddenLine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w="9525">
                  <a:solidFill>
                    <a:srgbClr val="000000"/>
                  </a:solidFill>
                  <a:miter lim="800000"/>
                  <a:headEnd/>
                  <a:tailEnd/>
                </a14:hiddenLine>
              </a:ext>
            </a:extLst>
          </p:spPr>
          <p:txBody>
            <a:bodyPr rot="0" vert="horz" wrap="square" lIns="63094" tIns="31547" rIns="63094" bIns="31547" anchor="t" anchorCtr="0">
              <a:noAutofit/>
            </a:bodyPr>
            <a:lstStyle/>
            <a:p>
              <a:pPr>
                <a:spcAft>
                  <a:spcPts val="0"/>
                </a:spcAft>
              </a:pPr>
              <a:r>
                <a:rPr lang="es-MX" sz="1250">
                  <a:solidFill>
                    <a:srgbClr val="FFCC66"/>
                  </a:solidFill>
                  <a:effectLst/>
                  <a:latin typeface="Arial" charset="0"/>
                  <a:ea typeface="Times New Roman" charset="0"/>
                </a:rPr>
                <a:t>MEDIO</a:t>
              </a:r>
              <a:r>
                <a:rPr lang="es-MX" sz="1250">
                  <a:solidFill>
                    <a:srgbClr val="000099"/>
                  </a:solidFill>
                  <a:effectLst/>
                  <a:latin typeface="Arial" charset="0"/>
                  <a:ea typeface="Times New Roman" charset="0"/>
                </a:rPr>
                <a:t> </a:t>
              </a:r>
              <a:endParaRPr lang="es-ES_tradnl" sz="1200">
                <a:effectLst/>
                <a:latin typeface="Times New Roman" charset="0"/>
                <a:ea typeface="Times New Roman" charset="0"/>
              </a:endParaRPr>
            </a:p>
          </p:txBody>
        </p:sp>
        <p:sp>
          <p:nvSpPr>
            <p:cNvPr id="21" name="Text Box 16"/>
            <p:cNvSpPr txBox="1">
              <a:spLocks noChangeArrowheads="1"/>
            </p:cNvSpPr>
            <p:nvPr/>
          </p:nvSpPr>
          <p:spPr bwMode="auto">
            <a:xfrm>
              <a:off x="99286" y="2073385"/>
              <a:ext cx="542936" cy="252005"/>
            </a:xfrm>
            <a:prstGeom prst="rect">
              <a:avLst/>
            </a:prstGeom>
            <a:noFill/>
            <a:ln>
              <a:noFill/>
            </a:ln>
            <a:extLst>
              <a:ext uri="{909E8E84-426E-40dd-AFC4-6F175D3DCCD1}">
                <a14:hiddenFill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a:solidFill>
                    <a:srgbClr val="FFFFFF"/>
                  </a:solidFill>
                </a14:hiddenFill>
              </a:ext>
              <a:ext uri="{91240B29-F687-4f45-9708-019B960494DF}">
                <a14:hiddenLine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w="9525">
                  <a:solidFill>
                    <a:srgbClr val="000000"/>
                  </a:solidFill>
                  <a:miter lim="800000"/>
                  <a:headEnd/>
                  <a:tailEnd/>
                </a14:hiddenLine>
              </a:ext>
            </a:extLst>
          </p:spPr>
          <p:txBody>
            <a:bodyPr rot="0" vert="horz" wrap="square" lIns="63094" tIns="31547" rIns="63094" bIns="31547" anchor="t" anchorCtr="0">
              <a:noAutofit/>
            </a:bodyPr>
            <a:lstStyle/>
            <a:p>
              <a:pPr>
                <a:spcAft>
                  <a:spcPts val="0"/>
                </a:spcAft>
              </a:pPr>
              <a:r>
                <a:rPr lang="es-MX" sz="1250">
                  <a:solidFill>
                    <a:srgbClr val="FFCC66"/>
                  </a:solidFill>
                  <a:effectLst/>
                  <a:latin typeface="Arial" charset="0"/>
                  <a:ea typeface="Times New Roman" charset="0"/>
                </a:rPr>
                <a:t>BAJO</a:t>
              </a:r>
              <a:endParaRPr lang="es-ES_tradnl" sz="1200">
                <a:effectLst/>
                <a:latin typeface="Times New Roman" charset="0"/>
                <a:ea typeface="Times New Roman" charset="0"/>
              </a:endParaRPr>
            </a:p>
          </p:txBody>
        </p:sp>
        <p:sp>
          <p:nvSpPr>
            <p:cNvPr id="22" name="Oval 18"/>
            <p:cNvSpPr>
              <a:spLocks noChangeArrowheads="1"/>
            </p:cNvSpPr>
            <p:nvPr/>
          </p:nvSpPr>
          <p:spPr bwMode="auto">
            <a:xfrm>
              <a:off x="4346102" y="492962"/>
              <a:ext cx="247169" cy="97856"/>
            </a:xfrm>
            <a:prstGeom prst="ellipse">
              <a:avLst/>
            </a:prstGeom>
            <a:solidFill>
              <a:srgbClr val="99CC00"/>
            </a:solidFill>
            <a:ln w="9525">
              <a:solidFill>
                <a:srgbClr val="FFFFFF"/>
              </a:solidFill>
              <a:round/>
              <a:headEnd/>
              <a:tailEnd/>
            </a:ln>
          </p:spPr>
          <p:txBody>
            <a:bodyPr rot="0" vert="horz" wrap="square" lIns="63094" tIns="31547" rIns="63094" bIns="31547" anchor="ctr" anchorCtr="0">
              <a:noAutofit/>
            </a:bodyPr>
            <a:lstStyle/>
            <a:p>
              <a:pPr>
                <a:spcAft>
                  <a:spcPts val="0"/>
                </a:spcAft>
              </a:pPr>
              <a:r>
                <a:rPr lang="es-ES_tradnl" sz="1250">
                  <a:solidFill>
                    <a:srgbClr val="FFFFFF"/>
                  </a:solidFill>
                  <a:effectLst/>
                  <a:latin typeface="Tahoma" charset="0"/>
                  <a:ea typeface="Times New Roman" charset="0"/>
                </a:rPr>
                <a:t> </a:t>
              </a:r>
              <a:endParaRPr lang="es-ES_tradnl" sz="1200">
                <a:effectLst/>
                <a:latin typeface="Times New Roman" charset="0"/>
                <a:ea typeface="Times New Roman" charset="0"/>
              </a:endParaRPr>
            </a:p>
          </p:txBody>
        </p:sp>
        <p:sp>
          <p:nvSpPr>
            <p:cNvPr id="23" name="AutoShape 19"/>
            <p:cNvSpPr>
              <a:spLocks noChangeArrowheads="1"/>
            </p:cNvSpPr>
            <p:nvPr/>
          </p:nvSpPr>
          <p:spPr bwMode="auto">
            <a:xfrm>
              <a:off x="4346102" y="740232"/>
              <a:ext cx="295767" cy="198342"/>
            </a:xfrm>
            <a:prstGeom prst="triangle">
              <a:avLst>
                <a:gd name="adj" fmla="val 50000"/>
              </a:avLst>
            </a:prstGeom>
            <a:solidFill>
              <a:srgbClr val="FF0000"/>
            </a:solidFill>
            <a:ln w="9525">
              <a:solidFill>
                <a:srgbClr val="FFFFFF"/>
              </a:solidFill>
              <a:miter lim="800000"/>
              <a:headEnd/>
              <a:tailEnd/>
            </a:ln>
          </p:spPr>
          <p:txBody>
            <a:bodyPr rot="0" vert="horz" wrap="square" lIns="63094" tIns="31547" rIns="63094" bIns="31547" anchor="ctr" anchorCtr="0">
              <a:noAutofit/>
            </a:bodyPr>
            <a:lstStyle/>
            <a:p>
              <a:pPr>
                <a:spcAft>
                  <a:spcPts val="0"/>
                </a:spcAft>
              </a:pPr>
              <a:r>
                <a:rPr lang="es-ES_tradnl" sz="1250">
                  <a:solidFill>
                    <a:srgbClr val="FFFFFF"/>
                  </a:solidFill>
                  <a:effectLst/>
                  <a:latin typeface="Tahoma" charset="0"/>
                  <a:ea typeface="Times New Roman" charset="0"/>
                </a:rPr>
                <a:t> </a:t>
              </a:r>
              <a:endParaRPr lang="es-ES_tradnl" sz="1200">
                <a:effectLst/>
                <a:latin typeface="Times New Roman" charset="0"/>
                <a:ea typeface="Times New Roman" charset="0"/>
              </a:endParaRPr>
            </a:p>
          </p:txBody>
        </p:sp>
        <p:sp>
          <p:nvSpPr>
            <p:cNvPr id="24" name="AutoShape 20"/>
            <p:cNvSpPr>
              <a:spLocks noChangeArrowheads="1"/>
            </p:cNvSpPr>
            <p:nvPr/>
          </p:nvSpPr>
          <p:spPr bwMode="auto">
            <a:xfrm>
              <a:off x="1036229" y="394054"/>
              <a:ext cx="296289" cy="198342"/>
            </a:xfrm>
            <a:prstGeom prst="flowChartDecision">
              <a:avLst/>
            </a:prstGeom>
            <a:solidFill>
              <a:srgbClr val="FFFF00"/>
            </a:solidFill>
            <a:ln w="9525">
              <a:solidFill>
                <a:srgbClr val="FFFFFF"/>
              </a:solidFill>
              <a:miter lim="800000"/>
              <a:headEnd/>
              <a:tailEnd/>
            </a:ln>
          </p:spPr>
          <p:txBody>
            <a:bodyPr rot="0" vert="horz" wrap="square" lIns="63094" tIns="31547" rIns="63094" bIns="31547" anchor="ctr" anchorCtr="0">
              <a:noAutofit/>
            </a:bodyPr>
            <a:lstStyle/>
            <a:p>
              <a:pPr>
                <a:spcAft>
                  <a:spcPts val="0"/>
                </a:spcAft>
              </a:pPr>
              <a:r>
                <a:rPr lang="es-ES_tradnl" sz="1250">
                  <a:solidFill>
                    <a:srgbClr val="FFFFFF"/>
                  </a:solidFill>
                  <a:effectLst/>
                  <a:latin typeface="Tahoma" charset="0"/>
                  <a:ea typeface="Times New Roman" charset="0"/>
                </a:rPr>
                <a:t> </a:t>
              </a:r>
              <a:endParaRPr lang="es-ES_tradnl" sz="1200">
                <a:effectLst/>
                <a:latin typeface="Times New Roman" charset="0"/>
                <a:ea typeface="Times New Roman" charset="0"/>
              </a:endParaRPr>
            </a:p>
          </p:txBody>
        </p:sp>
        <p:sp>
          <p:nvSpPr>
            <p:cNvPr id="25" name="Text Box 21"/>
            <p:cNvSpPr txBox="1">
              <a:spLocks noChangeArrowheads="1"/>
            </p:cNvSpPr>
            <p:nvPr/>
          </p:nvSpPr>
          <p:spPr bwMode="auto">
            <a:xfrm>
              <a:off x="4641869" y="789159"/>
              <a:ext cx="938511" cy="208864"/>
            </a:xfrm>
            <a:prstGeom prst="rect">
              <a:avLst/>
            </a:prstGeom>
            <a:noFill/>
            <a:ln>
              <a:noFill/>
            </a:ln>
            <a:extLst>
              <a:ext uri="{909E8E84-426E-40dd-AFC4-6F175D3DCCD1}">
                <a14:hiddenFill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a:solidFill>
                    <a:srgbClr val="FFFFFF"/>
                  </a:solidFill>
                </a14:hiddenFill>
              </a:ext>
              <a:ext uri="{91240B29-F687-4f45-9708-019B960494DF}">
                <a14:hiddenLine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w="9525">
                  <a:solidFill>
                    <a:srgbClr val="000000"/>
                  </a:solidFill>
                  <a:miter lim="800000"/>
                  <a:headEnd/>
                  <a:tailEnd/>
                </a14:hiddenLine>
              </a:ext>
            </a:extLst>
          </p:spPr>
          <p:txBody>
            <a:bodyPr rot="0" vert="horz" wrap="square" lIns="63094" tIns="31547" rIns="63094" bIns="31547" anchor="t" anchorCtr="0">
              <a:noAutofit/>
            </a:bodyPr>
            <a:lstStyle/>
            <a:p>
              <a:pPr>
                <a:spcAft>
                  <a:spcPts val="0"/>
                </a:spcAft>
              </a:pPr>
              <a:r>
                <a:rPr lang="es-MX" sz="950">
                  <a:solidFill>
                    <a:srgbClr val="FFFFFF"/>
                  </a:solidFill>
                  <a:effectLst/>
                  <a:latin typeface="Arial" charset="0"/>
                  <a:ea typeface="Times New Roman" charset="0"/>
                </a:rPr>
                <a:t>Poder Político  </a:t>
              </a:r>
              <a:endParaRPr lang="es-ES_tradnl" sz="1200">
                <a:effectLst/>
                <a:latin typeface="Times New Roman" charset="0"/>
                <a:ea typeface="Times New Roman" charset="0"/>
              </a:endParaRPr>
            </a:p>
          </p:txBody>
        </p:sp>
        <p:sp>
          <p:nvSpPr>
            <p:cNvPr id="26" name="Text Box 22"/>
            <p:cNvSpPr txBox="1">
              <a:spLocks noChangeArrowheads="1"/>
            </p:cNvSpPr>
            <p:nvPr/>
          </p:nvSpPr>
          <p:spPr bwMode="auto">
            <a:xfrm>
              <a:off x="4641869" y="394054"/>
              <a:ext cx="888346" cy="313559"/>
            </a:xfrm>
            <a:prstGeom prst="rect">
              <a:avLst/>
            </a:prstGeom>
            <a:noFill/>
            <a:ln>
              <a:noFill/>
            </a:ln>
            <a:extLst>
              <a:ext uri="{909E8E84-426E-40dd-AFC4-6F175D3DCCD1}">
                <a14:hiddenFill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a:solidFill>
                    <a:srgbClr val="FFFFFF"/>
                  </a:solidFill>
                </a14:hiddenFill>
              </a:ext>
              <a:ext uri="{91240B29-F687-4f45-9708-019B960494DF}">
                <a14:hiddenLine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w="9525">
                  <a:solidFill>
                    <a:srgbClr val="000000"/>
                  </a:solidFill>
                  <a:miter lim="800000"/>
                  <a:headEnd/>
                  <a:tailEnd/>
                </a14:hiddenLine>
              </a:ext>
            </a:extLst>
          </p:spPr>
          <p:txBody>
            <a:bodyPr rot="0" vert="horz" wrap="square" lIns="63094" tIns="31547" rIns="63094" bIns="31547" anchor="t" anchorCtr="0">
              <a:noAutofit/>
            </a:bodyPr>
            <a:lstStyle/>
            <a:p>
              <a:pPr>
                <a:spcAft>
                  <a:spcPts val="0"/>
                </a:spcAft>
              </a:pPr>
              <a:r>
                <a:rPr lang="es-MX" sz="850">
                  <a:solidFill>
                    <a:srgbClr val="FFFFFF"/>
                  </a:solidFill>
                  <a:effectLst/>
                  <a:latin typeface="Arial" charset="0"/>
                  <a:ea typeface="Times New Roman" charset="0"/>
                </a:rPr>
                <a:t>Poder Ideológico </a:t>
              </a:r>
              <a:endParaRPr lang="es-ES_tradnl" sz="1200">
                <a:effectLst/>
                <a:latin typeface="Times New Roman" charset="0"/>
                <a:ea typeface="Times New Roman" charset="0"/>
              </a:endParaRPr>
            </a:p>
          </p:txBody>
        </p:sp>
        <p:sp>
          <p:nvSpPr>
            <p:cNvPr id="27" name="Text Box 23"/>
            <p:cNvSpPr txBox="1">
              <a:spLocks noChangeArrowheads="1"/>
            </p:cNvSpPr>
            <p:nvPr/>
          </p:nvSpPr>
          <p:spPr bwMode="auto">
            <a:xfrm>
              <a:off x="4690989" y="1135337"/>
              <a:ext cx="888346" cy="188346"/>
            </a:xfrm>
            <a:prstGeom prst="rect">
              <a:avLst/>
            </a:prstGeom>
            <a:noFill/>
            <a:ln>
              <a:noFill/>
            </a:ln>
            <a:extLst>
              <a:ext uri="{909E8E84-426E-40dd-AFC4-6F175D3DCCD1}">
                <a14:hiddenFill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a:solidFill>
                    <a:srgbClr val="FFFFFF"/>
                  </a:solidFill>
                </a14:hiddenFill>
              </a:ext>
              <a:ext uri="{91240B29-F687-4f45-9708-019B960494DF}">
                <a14:hiddenLine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w="9525">
                  <a:solidFill>
                    <a:srgbClr val="000000"/>
                  </a:solidFill>
                  <a:miter lim="800000"/>
                  <a:headEnd/>
                  <a:tailEnd/>
                </a14:hiddenLine>
              </a:ext>
            </a:extLst>
          </p:spPr>
          <p:txBody>
            <a:bodyPr rot="0" vert="horz" wrap="square" lIns="63094" tIns="31547" rIns="63094" bIns="31547" anchor="t" anchorCtr="0">
              <a:noAutofit/>
            </a:bodyPr>
            <a:lstStyle/>
            <a:p>
              <a:pPr>
                <a:spcAft>
                  <a:spcPts val="0"/>
                </a:spcAft>
              </a:pPr>
              <a:r>
                <a:rPr lang="en-US" sz="850">
                  <a:solidFill>
                    <a:srgbClr val="FFFFFF"/>
                  </a:solidFill>
                  <a:effectLst/>
                  <a:latin typeface="Arial" charset="0"/>
                  <a:ea typeface="Times New Roman" charset="0"/>
                </a:rPr>
                <a:t> </a:t>
              </a:r>
              <a:endParaRPr lang="es-ES_tradnl" sz="1200">
                <a:effectLst/>
                <a:latin typeface="Times New Roman" charset="0"/>
                <a:ea typeface="Times New Roman" charset="0"/>
              </a:endParaRPr>
            </a:p>
          </p:txBody>
        </p:sp>
        <p:sp>
          <p:nvSpPr>
            <p:cNvPr id="28" name="Text Box 24"/>
            <p:cNvSpPr txBox="1">
              <a:spLocks noChangeArrowheads="1"/>
            </p:cNvSpPr>
            <p:nvPr/>
          </p:nvSpPr>
          <p:spPr bwMode="auto">
            <a:xfrm>
              <a:off x="1142831" y="228856"/>
              <a:ext cx="228880" cy="250953"/>
            </a:xfrm>
            <a:prstGeom prst="rect">
              <a:avLst/>
            </a:prstGeom>
            <a:noFill/>
            <a:ln>
              <a:noFill/>
            </a:ln>
            <a:extLst>
              <a:ext uri="{909E8E84-426E-40dd-AFC4-6F175D3DCCD1}">
                <a14:hiddenFill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a:solidFill>
                    <a:srgbClr val="FFFFFF"/>
                  </a:solidFill>
                </a14:hiddenFill>
              </a:ext>
              <a:ext uri="{91240B29-F687-4f45-9708-019B960494DF}">
                <a14:hiddenLine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w="9525">
                  <a:solidFill>
                    <a:srgbClr val="000000"/>
                  </a:solidFill>
                  <a:miter lim="800000"/>
                  <a:headEnd/>
                  <a:tailEnd/>
                </a14:hiddenLine>
              </a:ext>
            </a:extLst>
          </p:spPr>
          <p:txBody>
            <a:bodyPr rot="0" vert="horz" wrap="square" lIns="63094" tIns="31547" rIns="63094" bIns="31547" anchor="t" anchorCtr="0">
              <a:noAutofit/>
            </a:bodyPr>
            <a:lstStyle/>
            <a:p>
              <a:pPr>
                <a:spcAft>
                  <a:spcPts val="0"/>
                </a:spcAft>
              </a:pPr>
              <a:r>
                <a:rPr lang="en-US" sz="1250">
                  <a:solidFill>
                    <a:srgbClr val="FFFFFF"/>
                  </a:solidFill>
                  <a:effectLst/>
                  <a:latin typeface="Arial" charset="0"/>
                  <a:ea typeface="Times New Roman" charset="0"/>
                </a:rPr>
                <a:t>7</a:t>
              </a:r>
              <a:endParaRPr lang="es-ES_tradnl" sz="1200">
                <a:effectLst/>
                <a:latin typeface="Times New Roman" charset="0"/>
                <a:ea typeface="Times New Roman" charset="0"/>
              </a:endParaRPr>
            </a:p>
          </p:txBody>
        </p:sp>
        <p:sp>
          <p:nvSpPr>
            <p:cNvPr id="29" name="Text Box 25"/>
            <p:cNvSpPr txBox="1">
              <a:spLocks noChangeArrowheads="1"/>
            </p:cNvSpPr>
            <p:nvPr/>
          </p:nvSpPr>
          <p:spPr bwMode="auto">
            <a:xfrm>
              <a:off x="4641869" y="1135337"/>
              <a:ext cx="903500" cy="208864"/>
            </a:xfrm>
            <a:prstGeom prst="rect">
              <a:avLst/>
            </a:prstGeom>
            <a:noFill/>
            <a:ln>
              <a:noFill/>
            </a:ln>
            <a:extLst>
              <a:ext uri="{909E8E84-426E-40dd-AFC4-6F175D3DCCD1}">
                <a14:hiddenFill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a:solidFill>
                    <a:srgbClr val="FFFFFF"/>
                  </a:solidFill>
                </a14:hiddenFill>
              </a:ext>
              <a:ext uri="{91240B29-F687-4f45-9708-019B960494DF}">
                <a14:hiddenLine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w="9525">
                  <a:solidFill>
                    <a:srgbClr val="000000"/>
                  </a:solidFill>
                  <a:miter lim="800000"/>
                  <a:headEnd/>
                  <a:tailEnd/>
                </a14:hiddenLine>
              </a:ext>
            </a:extLst>
          </p:spPr>
          <p:txBody>
            <a:bodyPr rot="0" vert="horz" wrap="square" lIns="63094" tIns="31547" rIns="63094" bIns="31547" anchor="t" anchorCtr="0">
              <a:noAutofit/>
            </a:bodyPr>
            <a:lstStyle/>
            <a:p>
              <a:pPr>
                <a:spcAft>
                  <a:spcPts val="0"/>
                </a:spcAft>
              </a:pPr>
              <a:r>
                <a:rPr lang="es-MX" sz="950">
                  <a:solidFill>
                    <a:srgbClr val="FFFFFF"/>
                  </a:solidFill>
                  <a:effectLst/>
                  <a:latin typeface="Arial" charset="0"/>
                  <a:ea typeface="Times New Roman" charset="0"/>
                </a:rPr>
                <a:t>Poder técnico </a:t>
              </a:r>
              <a:endParaRPr lang="es-ES_tradnl" sz="1200">
                <a:effectLst/>
                <a:latin typeface="Times New Roman" charset="0"/>
                <a:ea typeface="Times New Roman" charset="0"/>
              </a:endParaRPr>
            </a:p>
          </p:txBody>
        </p:sp>
        <p:sp>
          <p:nvSpPr>
            <p:cNvPr id="30" name="Oval 26"/>
            <p:cNvSpPr>
              <a:spLocks noChangeArrowheads="1"/>
            </p:cNvSpPr>
            <p:nvPr/>
          </p:nvSpPr>
          <p:spPr bwMode="auto">
            <a:xfrm>
              <a:off x="2913252" y="394054"/>
              <a:ext cx="395575" cy="246744"/>
            </a:xfrm>
            <a:prstGeom prst="ellipse">
              <a:avLst/>
            </a:prstGeom>
            <a:solidFill>
              <a:srgbClr val="99CC00"/>
            </a:solidFill>
            <a:ln w="9525">
              <a:solidFill>
                <a:srgbClr val="FFFFFF"/>
              </a:solidFill>
              <a:round/>
              <a:headEnd/>
              <a:tailEnd/>
            </a:ln>
          </p:spPr>
          <p:txBody>
            <a:bodyPr rot="0" vert="horz" wrap="square" lIns="63094" tIns="31547" rIns="63094" bIns="31547" anchor="ctr" anchorCtr="0">
              <a:noAutofit/>
            </a:bodyPr>
            <a:lstStyle/>
            <a:p>
              <a:pPr>
                <a:spcAft>
                  <a:spcPts val="0"/>
                </a:spcAft>
              </a:pPr>
              <a:r>
                <a:rPr lang="es-ES_tradnl" sz="1250">
                  <a:solidFill>
                    <a:srgbClr val="FFFFFF"/>
                  </a:solidFill>
                  <a:effectLst/>
                  <a:latin typeface="Tahoma" charset="0"/>
                  <a:ea typeface="Times New Roman" charset="0"/>
                </a:rPr>
                <a:t> </a:t>
              </a:r>
              <a:endParaRPr lang="es-ES_tradnl" sz="1200">
                <a:effectLst/>
                <a:latin typeface="Times New Roman" charset="0"/>
                <a:ea typeface="Times New Roman" charset="0"/>
              </a:endParaRPr>
            </a:p>
          </p:txBody>
        </p:sp>
        <p:sp>
          <p:nvSpPr>
            <p:cNvPr id="31" name="Oval 27"/>
            <p:cNvSpPr>
              <a:spLocks noChangeArrowheads="1"/>
            </p:cNvSpPr>
            <p:nvPr/>
          </p:nvSpPr>
          <p:spPr bwMode="auto">
            <a:xfrm>
              <a:off x="1135515" y="492962"/>
              <a:ext cx="395053" cy="247270"/>
            </a:xfrm>
            <a:prstGeom prst="ellipse">
              <a:avLst/>
            </a:prstGeom>
            <a:solidFill>
              <a:srgbClr val="99CC00"/>
            </a:solidFill>
            <a:ln w="9525">
              <a:solidFill>
                <a:srgbClr val="FFFFFF"/>
              </a:solidFill>
              <a:round/>
              <a:headEnd/>
              <a:tailEnd/>
            </a:ln>
          </p:spPr>
          <p:txBody>
            <a:bodyPr rot="0" vert="horz" wrap="square" lIns="63094" tIns="31547" rIns="63094" bIns="31547" anchor="ctr" anchorCtr="0">
              <a:noAutofit/>
            </a:bodyPr>
            <a:lstStyle/>
            <a:p>
              <a:pPr>
                <a:spcAft>
                  <a:spcPts val="0"/>
                </a:spcAft>
              </a:pPr>
              <a:r>
                <a:rPr lang="es-ES_tradnl" sz="1250">
                  <a:solidFill>
                    <a:srgbClr val="FFFFFF"/>
                  </a:solidFill>
                  <a:effectLst/>
                  <a:latin typeface="Tahoma" charset="0"/>
                  <a:ea typeface="Times New Roman" charset="0"/>
                </a:rPr>
                <a:t> </a:t>
              </a:r>
              <a:endParaRPr lang="es-ES_tradnl" sz="1200">
                <a:effectLst/>
                <a:latin typeface="Times New Roman" charset="0"/>
                <a:ea typeface="Times New Roman" charset="0"/>
              </a:endParaRPr>
            </a:p>
          </p:txBody>
        </p:sp>
        <p:sp>
          <p:nvSpPr>
            <p:cNvPr id="32" name="Oval 28"/>
            <p:cNvSpPr>
              <a:spLocks noChangeArrowheads="1"/>
            </p:cNvSpPr>
            <p:nvPr/>
          </p:nvSpPr>
          <p:spPr bwMode="auto">
            <a:xfrm>
              <a:off x="2172790" y="2072859"/>
              <a:ext cx="395575" cy="246744"/>
            </a:xfrm>
            <a:prstGeom prst="ellipse">
              <a:avLst/>
            </a:prstGeom>
            <a:solidFill>
              <a:srgbClr val="99CC00"/>
            </a:solidFill>
            <a:ln w="9525">
              <a:solidFill>
                <a:srgbClr val="FFFFFF"/>
              </a:solidFill>
              <a:round/>
              <a:headEnd/>
              <a:tailEnd/>
            </a:ln>
          </p:spPr>
          <p:txBody>
            <a:bodyPr rot="0" vert="horz" wrap="square" lIns="63094" tIns="31547" rIns="63094" bIns="31547" anchor="ctr" anchorCtr="0">
              <a:noAutofit/>
            </a:bodyPr>
            <a:lstStyle/>
            <a:p>
              <a:pPr>
                <a:spcAft>
                  <a:spcPts val="0"/>
                </a:spcAft>
              </a:pPr>
              <a:r>
                <a:rPr lang="es-ES_tradnl" sz="1250">
                  <a:solidFill>
                    <a:srgbClr val="FFFFFF"/>
                  </a:solidFill>
                  <a:effectLst/>
                  <a:latin typeface="Tahoma" charset="0"/>
                  <a:ea typeface="Times New Roman" charset="0"/>
                </a:rPr>
                <a:t> </a:t>
              </a:r>
              <a:endParaRPr lang="es-ES_tradnl" sz="1200">
                <a:effectLst/>
                <a:latin typeface="Times New Roman" charset="0"/>
                <a:ea typeface="Times New Roman" charset="0"/>
              </a:endParaRPr>
            </a:p>
          </p:txBody>
        </p:sp>
        <p:sp>
          <p:nvSpPr>
            <p:cNvPr id="33" name="AutoShape 29"/>
            <p:cNvSpPr>
              <a:spLocks noChangeArrowheads="1"/>
            </p:cNvSpPr>
            <p:nvPr/>
          </p:nvSpPr>
          <p:spPr bwMode="auto">
            <a:xfrm>
              <a:off x="1382684" y="296198"/>
              <a:ext cx="295767" cy="296724"/>
            </a:xfrm>
            <a:prstGeom prst="triangle">
              <a:avLst>
                <a:gd name="adj" fmla="val 50000"/>
              </a:avLst>
            </a:prstGeom>
            <a:solidFill>
              <a:srgbClr val="FF0000"/>
            </a:solidFill>
            <a:ln w="9525">
              <a:solidFill>
                <a:srgbClr val="FFFFFF"/>
              </a:solidFill>
              <a:miter lim="800000"/>
              <a:headEnd/>
              <a:tailEnd/>
            </a:ln>
          </p:spPr>
          <p:txBody>
            <a:bodyPr rot="0" vert="horz" wrap="square" lIns="63094" tIns="31547" rIns="63094" bIns="31547" anchor="ctr" anchorCtr="0">
              <a:noAutofit/>
            </a:bodyPr>
            <a:lstStyle/>
            <a:p>
              <a:pPr>
                <a:spcAft>
                  <a:spcPts val="0"/>
                </a:spcAft>
              </a:pPr>
              <a:r>
                <a:rPr lang="es-ES_tradnl" sz="1250">
                  <a:solidFill>
                    <a:srgbClr val="FFFFFF"/>
                  </a:solidFill>
                  <a:effectLst/>
                  <a:latin typeface="Tahoma" charset="0"/>
                  <a:ea typeface="Times New Roman" charset="0"/>
                </a:rPr>
                <a:t> </a:t>
              </a:r>
              <a:endParaRPr lang="es-ES_tradnl" sz="1200">
                <a:effectLst/>
                <a:latin typeface="Times New Roman" charset="0"/>
                <a:ea typeface="Times New Roman" charset="0"/>
              </a:endParaRPr>
            </a:p>
          </p:txBody>
        </p:sp>
        <p:sp>
          <p:nvSpPr>
            <p:cNvPr id="34" name="AutoShape 30"/>
            <p:cNvSpPr>
              <a:spLocks noChangeArrowheads="1"/>
            </p:cNvSpPr>
            <p:nvPr/>
          </p:nvSpPr>
          <p:spPr bwMode="auto">
            <a:xfrm>
              <a:off x="888346" y="2023405"/>
              <a:ext cx="296289" cy="297250"/>
            </a:xfrm>
            <a:prstGeom prst="triangle">
              <a:avLst>
                <a:gd name="adj" fmla="val 50000"/>
              </a:avLst>
            </a:prstGeom>
            <a:solidFill>
              <a:srgbClr val="FF0000"/>
            </a:solidFill>
            <a:ln w="9525">
              <a:solidFill>
                <a:srgbClr val="FFFFFF"/>
              </a:solidFill>
              <a:miter lim="800000"/>
              <a:headEnd/>
              <a:tailEnd/>
            </a:ln>
          </p:spPr>
          <p:txBody>
            <a:bodyPr rot="0" vert="horz" wrap="square" lIns="63094" tIns="31547" rIns="63094" bIns="31547" anchor="ctr" anchorCtr="0">
              <a:noAutofit/>
            </a:bodyPr>
            <a:lstStyle/>
            <a:p>
              <a:pPr>
                <a:spcAft>
                  <a:spcPts val="0"/>
                </a:spcAft>
              </a:pPr>
              <a:r>
                <a:rPr lang="es-ES_tradnl" sz="1250">
                  <a:solidFill>
                    <a:srgbClr val="FFFFFF"/>
                  </a:solidFill>
                  <a:effectLst/>
                  <a:latin typeface="Tahoma" charset="0"/>
                  <a:ea typeface="Times New Roman" charset="0"/>
                </a:rPr>
                <a:t> </a:t>
              </a:r>
              <a:endParaRPr lang="es-ES_tradnl" sz="1200">
                <a:effectLst/>
                <a:latin typeface="Times New Roman" charset="0"/>
                <a:ea typeface="Times New Roman" charset="0"/>
              </a:endParaRPr>
            </a:p>
          </p:txBody>
        </p:sp>
        <p:sp>
          <p:nvSpPr>
            <p:cNvPr id="35" name="AutoShape 31"/>
            <p:cNvSpPr>
              <a:spLocks noChangeArrowheads="1"/>
            </p:cNvSpPr>
            <p:nvPr/>
          </p:nvSpPr>
          <p:spPr bwMode="auto">
            <a:xfrm>
              <a:off x="938511" y="1135337"/>
              <a:ext cx="295767" cy="297250"/>
            </a:xfrm>
            <a:prstGeom prst="triangle">
              <a:avLst>
                <a:gd name="adj" fmla="val 50000"/>
              </a:avLst>
            </a:prstGeom>
            <a:solidFill>
              <a:srgbClr val="FF0000"/>
            </a:solidFill>
            <a:ln w="9525">
              <a:solidFill>
                <a:srgbClr val="FFFFFF"/>
              </a:solidFill>
              <a:miter lim="800000"/>
              <a:headEnd/>
              <a:tailEnd/>
            </a:ln>
          </p:spPr>
          <p:txBody>
            <a:bodyPr rot="0" vert="horz" wrap="square" lIns="63094" tIns="31547" rIns="63094" bIns="31547" anchor="ctr" anchorCtr="0">
              <a:noAutofit/>
            </a:bodyPr>
            <a:lstStyle/>
            <a:p>
              <a:pPr>
                <a:spcAft>
                  <a:spcPts val="0"/>
                </a:spcAft>
              </a:pPr>
              <a:r>
                <a:rPr lang="es-ES_tradnl" sz="1250">
                  <a:solidFill>
                    <a:srgbClr val="FFFFFF"/>
                  </a:solidFill>
                  <a:effectLst/>
                  <a:latin typeface="Tahoma" charset="0"/>
                  <a:ea typeface="Times New Roman" charset="0"/>
                </a:rPr>
                <a:t> </a:t>
              </a:r>
              <a:endParaRPr lang="es-ES_tradnl" sz="1200">
                <a:effectLst/>
                <a:latin typeface="Times New Roman" charset="0"/>
                <a:ea typeface="Times New Roman" charset="0"/>
              </a:endParaRPr>
            </a:p>
          </p:txBody>
        </p:sp>
        <p:sp>
          <p:nvSpPr>
            <p:cNvPr id="36" name="AutoShape 32"/>
            <p:cNvSpPr>
              <a:spLocks noChangeArrowheads="1"/>
            </p:cNvSpPr>
            <p:nvPr/>
          </p:nvSpPr>
          <p:spPr bwMode="auto">
            <a:xfrm>
              <a:off x="1135515" y="1135337"/>
              <a:ext cx="296289" cy="297250"/>
            </a:xfrm>
            <a:prstGeom prst="triangle">
              <a:avLst>
                <a:gd name="adj" fmla="val 50000"/>
              </a:avLst>
            </a:prstGeom>
            <a:solidFill>
              <a:srgbClr val="FF0000"/>
            </a:solidFill>
            <a:ln w="9525">
              <a:solidFill>
                <a:srgbClr val="FFFFFF"/>
              </a:solidFill>
              <a:miter lim="800000"/>
              <a:headEnd/>
              <a:tailEnd/>
            </a:ln>
          </p:spPr>
          <p:txBody>
            <a:bodyPr rot="0" vert="horz" wrap="square" lIns="63094" tIns="31547" rIns="63094" bIns="31547" anchor="ctr" anchorCtr="0">
              <a:noAutofit/>
            </a:bodyPr>
            <a:lstStyle/>
            <a:p>
              <a:pPr>
                <a:spcAft>
                  <a:spcPts val="0"/>
                </a:spcAft>
              </a:pPr>
              <a:r>
                <a:rPr lang="es-ES_tradnl" sz="1250">
                  <a:solidFill>
                    <a:srgbClr val="FFFFFF"/>
                  </a:solidFill>
                  <a:effectLst/>
                  <a:latin typeface="Tahoma" charset="0"/>
                  <a:ea typeface="Times New Roman" charset="0"/>
                </a:rPr>
                <a:t> </a:t>
              </a:r>
              <a:endParaRPr lang="es-ES_tradnl" sz="1200">
                <a:effectLst/>
                <a:latin typeface="Times New Roman" charset="0"/>
                <a:ea typeface="Times New Roman" charset="0"/>
              </a:endParaRPr>
            </a:p>
          </p:txBody>
        </p:sp>
        <p:sp>
          <p:nvSpPr>
            <p:cNvPr id="37" name="AutoShape 33"/>
            <p:cNvSpPr>
              <a:spLocks noChangeArrowheads="1"/>
            </p:cNvSpPr>
            <p:nvPr/>
          </p:nvSpPr>
          <p:spPr bwMode="auto">
            <a:xfrm>
              <a:off x="3061136" y="2171241"/>
              <a:ext cx="296289" cy="297776"/>
            </a:xfrm>
            <a:prstGeom prst="triangle">
              <a:avLst>
                <a:gd name="adj" fmla="val 50000"/>
              </a:avLst>
            </a:prstGeom>
            <a:solidFill>
              <a:srgbClr val="FF0000"/>
            </a:solidFill>
            <a:ln w="9525">
              <a:solidFill>
                <a:srgbClr val="FFFFFF"/>
              </a:solidFill>
              <a:miter lim="800000"/>
              <a:headEnd/>
              <a:tailEnd/>
            </a:ln>
          </p:spPr>
          <p:txBody>
            <a:bodyPr rot="0" vert="horz" wrap="square" lIns="63094" tIns="31547" rIns="63094" bIns="31547" anchor="ctr" anchorCtr="0">
              <a:noAutofit/>
            </a:bodyPr>
            <a:lstStyle/>
            <a:p>
              <a:pPr>
                <a:spcAft>
                  <a:spcPts val="0"/>
                </a:spcAft>
              </a:pPr>
              <a:r>
                <a:rPr lang="es-ES_tradnl" sz="1250">
                  <a:solidFill>
                    <a:srgbClr val="FFFFFF"/>
                  </a:solidFill>
                  <a:effectLst/>
                  <a:latin typeface="Tahoma" charset="0"/>
                  <a:ea typeface="Times New Roman" charset="0"/>
                </a:rPr>
                <a:t> </a:t>
              </a:r>
              <a:endParaRPr lang="es-ES_tradnl" sz="1200">
                <a:effectLst/>
                <a:latin typeface="Times New Roman" charset="0"/>
                <a:ea typeface="Times New Roman" charset="0"/>
              </a:endParaRPr>
            </a:p>
          </p:txBody>
        </p:sp>
        <p:sp>
          <p:nvSpPr>
            <p:cNvPr id="38" name="AutoShape 34"/>
            <p:cNvSpPr>
              <a:spLocks noChangeArrowheads="1"/>
            </p:cNvSpPr>
            <p:nvPr/>
          </p:nvSpPr>
          <p:spPr bwMode="auto">
            <a:xfrm>
              <a:off x="3357425" y="1084831"/>
              <a:ext cx="296289" cy="297776"/>
            </a:xfrm>
            <a:prstGeom prst="triangle">
              <a:avLst>
                <a:gd name="adj" fmla="val 50000"/>
              </a:avLst>
            </a:prstGeom>
            <a:solidFill>
              <a:srgbClr val="FF0000"/>
            </a:solidFill>
            <a:ln w="9525">
              <a:solidFill>
                <a:srgbClr val="FFFFFF"/>
              </a:solidFill>
              <a:miter lim="800000"/>
              <a:headEnd/>
              <a:tailEnd/>
            </a:ln>
          </p:spPr>
          <p:txBody>
            <a:bodyPr rot="0" vert="horz" wrap="square" lIns="63094" tIns="31547" rIns="63094" bIns="31547" anchor="ctr" anchorCtr="0">
              <a:noAutofit/>
            </a:bodyPr>
            <a:lstStyle/>
            <a:p>
              <a:pPr>
                <a:spcAft>
                  <a:spcPts val="0"/>
                </a:spcAft>
              </a:pPr>
              <a:r>
                <a:rPr lang="es-ES_tradnl" sz="1250">
                  <a:solidFill>
                    <a:srgbClr val="FFFFFF"/>
                  </a:solidFill>
                  <a:effectLst/>
                  <a:latin typeface="Tahoma" charset="0"/>
                  <a:ea typeface="Times New Roman" charset="0"/>
                </a:rPr>
                <a:t> </a:t>
              </a:r>
              <a:endParaRPr lang="es-ES_tradnl" sz="1200">
                <a:effectLst/>
                <a:latin typeface="Times New Roman" charset="0"/>
                <a:ea typeface="Times New Roman" charset="0"/>
              </a:endParaRPr>
            </a:p>
          </p:txBody>
        </p:sp>
        <p:sp>
          <p:nvSpPr>
            <p:cNvPr id="39" name="AutoShape 35"/>
            <p:cNvSpPr>
              <a:spLocks noChangeArrowheads="1"/>
            </p:cNvSpPr>
            <p:nvPr/>
          </p:nvSpPr>
          <p:spPr bwMode="auto">
            <a:xfrm>
              <a:off x="1036229" y="640798"/>
              <a:ext cx="296289" cy="198342"/>
            </a:xfrm>
            <a:prstGeom prst="flowChartDecision">
              <a:avLst/>
            </a:prstGeom>
            <a:solidFill>
              <a:srgbClr val="FFFF00"/>
            </a:solidFill>
            <a:ln w="9525">
              <a:solidFill>
                <a:srgbClr val="FFFFFF"/>
              </a:solidFill>
              <a:miter lim="800000"/>
              <a:headEnd/>
              <a:tailEnd/>
            </a:ln>
          </p:spPr>
          <p:txBody>
            <a:bodyPr rot="0" vert="horz" wrap="square" lIns="63094" tIns="31547" rIns="63094" bIns="31547" anchor="ctr" anchorCtr="0">
              <a:noAutofit/>
            </a:bodyPr>
            <a:lstStyle/>
            <a:p>
              <a:pPr>
                <a:spcAft>
                  <a:spcPts val="0"/>
                </a:spcAft>
              </a:pPr>
              <a:r>
                <a:rPr lang="es-ES_tradnl" sz="1250">
                  <a:solidFill>
                    <a:srgbClr val="FFFFFF"/>
                  </a:solidFill>
                  <a:effectLst/>
                  <a:latin typeface="Tahoma" charset="0"/>
                  <a:ea typeface="Times New Roman" charset="0"/>
                </a:rPr>
                <a:t> </a:t>
              </a:r>
              <a:endParaRPr lang="es-ES_tradnl" sz="1200">
                <a:effectLst/>
                <a:latin typeface="Times New Roman" charset="0"/>
                <a:ea typeface="Times New Roman" charset="0"/>
              </a:endParaRPr>
            </a:p>
          </p:txBody>
        </p:sp>
        <p:sp>
          <p:nvSpPr>
            <p:cNvPr id="40" name="AutoShape 36"/>
            <p:cNvSpPr>
              <a:spLocks noChangeArrowheads="1"/>
            </p:cNvSpPr>
            <p:nvPr/>
          </p:nvSpPr>
          <p:spPr bwMode="auto">
            <a:xfrm>
              <a:off x="2864654" y="1480463"/>
              <a:ext cx="295767" cy="198342"/>
            </a:xfrm>
            <a:prstGeom prst="flowChartDecision">
              <a:avLst/>
            </a:prstGeom>
            <a:solidFill>
              <a:srgbClr val="FFFF00"/>
            </a:solidFill>
            <a:ln w="9525">
              <a:solidFill>
                <a:srgbClr val="FFFFFF"/>
              </a:solidFill>
              <a:miter lim="800000"/>
              <a:headEnd/>
              <a:tailEnd/>
            </a:ln>
          </p:spPr>
          <p:txBody>
            <a:bodyPr rot="0" vert="horz" wrap="square" lIns="63094" tIns="31547" rIns="63094" bIns="31547" anchor="ctr" anchorCtr="0">
              <a:noAutofit/>
            </a:bodyPr>
            <a:lstStyle/>
            <a:p>
              <a:pPr>
                <a:spcAft>
                  <a:spcPts val="0"/>
                </a:spcAft>
              </a:pPr>
              <a:r>
                <a:rPr lang="es-ES_tradnl" sz="1250">
                  <a:solidFill>
                    <a:srgbClr val="FFFFFF"/>
                  </a:solidFill>
                  <a:effectLst/>
                  <a:latin typeface="Tahoma" charset="0"/>
                  <a:ea typeface="Times New Roman" charset="0"/>
                </a:rPr>
                <a:t> </a:t>
              </a:r>
              <a:endParaRPr lang="es-ES_tradnl" sz="1200">
                <a:effectLst/>
                <a:latin typeface="Times New Roman" charset="0"/>
                <a:ea typeface="Times New Roman" charset="0"/>
              </a:endParaRPr>
            </a:p>
          </p:txBody>
        </p:sp>
        <p:sp>
          <p:nvSpPr>
            <p:cNvPr id="41" name="AutoShape 37"/>
            <p:cNvSpPr>
              <a:spLocks noChangeArrowheads="1"/>
            </p:cNvSpPr>
            <p:nvPr/>
          </p:nvSpPr>
          <p:spPr bwMode="auto">
            <a:xfrm>
              <a:off x="3357425" y="2073385"/>
              <a:ext cx="296289" cy="198342"/>
            </a:xfrm>
            <a:prstGeom prst="flowChartDecision">
              <a:avLst/>
            </a:prstGeom>
            <a:solidFill>
              <a:srgbClr val="FFFF00"/>
            </a:solidFill>
            <a:ln w="9525">
              <a:solidFill>
                <a:srgbClr val="FFFFFF"/>
              </a:solidFill>
              <a:miter lim="800000"/>
              <a:headEnd/>
              <a:tailEnd/>
            </a:ln>
          </p:spPr>
          <p:txBody>
            <a:bodyPr rot="0" vert="horz" wrap="square" lIns="63094" tIns="31547" rIns="63094" bIns="31547" anchor="ctr" anchorCtr="0">
              <a:noAutofit/>
            </a:bodyPr>
            <a:lstStyle/>
            <a:p>
              <a:pPr>
                <a:spcAft>
                  <a:spcPts val="0"/>
                </a:spcAft>
              </a:pPr>
              <a:r>
                <a:rPr lang="es-ES_tradnl" sz="1250">
                  <a:solidFill>
                    <a:srgbClr val="FFFFFF"/>
                  </a:solidFill>
                  <a:effectLst/>
                  <a:latin typeface="Tahoma" charset="0"/>
                  <a:ea typeface="Times New Roman" charset="0"/>
                </a:rPr>
                <a:t> </a:t>
              </a:r>
              <a:endParaRPr lang="es-ES_tradnl" sz="1200">
                <a:effectLst/>
                <a:latin typeface="Times New Roman" charset="0"/>
                <a:ea typeface="Times New Roman" charset="0"/>
              </a:endParaRPr>
            </a:p>
          </p:txBody>
        </p:sp>
        <p:sp>
          <p:nvSpPr>
            <p:cNvPr id="42" name="AutoShape 38"/>
            <p:cNvSpPr>
              <a:spLocks noChangeArrowheads="1"/>
            </p:cNvSpPr>
            <p:nvPr/>
          </p:nvSpPr>
          <p:spPr bwMode="auto">
            <a:xfrm>
              <a:off x="3259184" y="592396"/>
              <a:ext cx="296289" cy="197816"/>
            </a:xfrm>
            <a:prstGeom prst="flowChartDecision">
              <a:avLst/>
            </a:prstGeom>
            <a:solidFill>
              <a:srgbClr val="FFFF00"/>
            </a:solidFill>
            <a:ln w="9525">
              <a:solidFill>
                <a:srgbClr val="FFFFFF"/>
              </a:solidFill>
              <a:miter lim="800000"/>
              <a:headEnd/>
              <a:tailEnd/>
            </a:ln>
          </p:spPr>
          <p:txBody>
            <a:bodyPr rot="0" vert="horz" wrap="square" lIns="63094" tIns="31547" rIns="63094" bIns="31547" anchor="ctr" anchorCtr="0">
              <a:noAutofit/>
            </a:bodyPr>
            <a:lstStyle/>
            <a:p>
              <a:pPr>
                <a:spcAft>
                  <a:spcPts val="0"/>
                </a:spcAft>
              </a:pPr>
              <a:r>
                <a:rPr lang="es-ES_tradnl" sz="1250">
                  <a:solidFill>
                    <a:srgbClr val="FFFFFF"/>
                  </a:solidFill>
                  <a:effectLst/>
                  <a:latin typeface="Tahoma" charset="0"/>
                  <a:ea typeface="Times New Roman" charset="0"/>
                </a:rPr>
                <a:t> </a:t>
              </a:r>
              <a:endParaRPr lang="es-ES_tradnl" sz="1200">
                <a:effectLst/>
                <a:latin typeface="Times New Roman" charset="0"/>
                <a:ea typeface="Times New Roman" charset="0"/>
              </a:endParaRPr>
            </a:p>
          </p:txBody>
        </p:sp>
        <p:sp>
          <p:nvSpPr>
            <p:cNvPr id="43" name="AutoShape 39"/>
            <p:cNvSpPr>
              <a:spLocks noChangeArrowheads="1"/>
            </p:cNvSpPr>
            <p:nvPr/>
          </p:nvSpPr>
          <p:spPr bwMode="auto">
            <a:xfrm>
              <a:off x="1926143" y="1234245"/>
              <a:ext cx="295767" cy="198342"/>
            </a:xfrm>
            <a:prstGeom prst="flowChartDecision">
              <a:avLst/>
            </a:prstGeom>
            <a:solidFill>
              <a:srgbClr val="99CC00"/>
            </a:solidFill>
            <a:ln w="9525">
              <a:solidFill>
                <a:srgbClr val="FFFFFF"/>
              </a:solidFill>
              <a:miter lim="800000"/>
              <a:headEnd/>
              <a:tailEnd/>
            </a:ln>
          </p:spPr>
          <p:txBody>
            <a:bodyPr rot="0" vert="horz" wrap="square" lIns="63094" tIns="31547" rIns="63094" bIns="31547" anchor="ctr" anchorCtr="0">
              <a:noAutofit/>
            </a:bodyPr>
            <a:lstStyle/>
            <a:p>
              <a:pPr>
                <a:spcAft>
                  <a:spcPts val="0"/>
                </a:spcAft>
              </a:pPr>
              <a:r>
                <a:rPr lang="es-ES_tradnl" sz="1250">
                  <a:solidFill>
                    <a:srgbClr val="FFFFFF"/>
                  </a:solidFill>
                  <a:effectLst/>
                  <a:latin typeface="Tahoma" charset="0"/>
                  <a:ea typeface="Times New Roman" charset="0"/>
                </a:rPr>
                <a:t> </a:t>
              </a:r>
              <a:endParaRPr lang="es-ES_tradnl" sz="1200">
                <a:effectLst/>
                <a:latin typeface="Times New Roman" charset="0"/>
                <a:ea typeface="Times New Roman" charset="0"/>
              </a:endParaRPr>
            </a:p>
          </p:txBody>
        </p:sp>
        <p:sp>
          <p:nvSpPr>
            <p:cNvPr id="44" name="Freeform 40"/>
            <p:cNvSpPr>
              <a:spLocks/>
            </p:cNvSpPr>
            <p:nvPr/>
          </p:nvSpPr>
          <p:spPr bwMode="auto">
            <a:xfrm>
              <a:off x="1659117" y="422989"/>
              <a:ext cx="1351853" cy="93121"/>
            </a:xfrm>
            <a:custGeom>
              <a:avLst/>
              <a:gdLst>
                <a:gd name="T0" fmla="*/ 0 w 1242"/>
                <a:gd name="T1" fmla="*/ 134937 h 85"/>
                <a:gd name="T2" fmla="*/ 806450 w 1242"/>
                <a:gd name="T3" fmla="*/ 9525 h 85"/>
                <a:gd name="T4" fmla="*/ 1971675 w 1242"/>
                <a:gd name="T5" fmla="*/ 9525 h 85"/>
                <a:gd name="T6" fmla="*/ 0 60000 65536"/>
                <a:gd name="T7" fmla="*/ 0 60000 65536"/>
                <a:gd name="T8" fmla="*/ 0 60000 65536"/>
                <a:gd name="T9" fmla="*/ 0 w 1242"/>
                <a:gd name="T10" fmla="*/ 0 h 85"/>
                <a:gd name="T11" fmla="*/ 1242 w 1242"/>
                <a:gd name="T12" fmla="*/ 85 h 85"/>
              </a:gdLst>
              <a:ahLst/>
              <a:cxnLst>
                <a:cxn ang="T6">
                  <a:pos x="T0" y="T1"/>
                </a:cxn>
                <a:cxn ang="T7">
                  <a:pos x="T2" y="T3"/>
                </a:cxn>
                <a:cxn ang="T8">
                  <a:pos x="T4" y="T5"/>
                </a:cxn>
              </a:cxnLst>
              <a:rect l="T9" t="T10" r="T11" b="T12"/>
              <a:pathLst>
                <a:path w="1242" h="85">
                  <a:moveTo>
                    <a:pt x="0" y="85"/>
                  </a:moveTo>
                  <a:cubicBezTo>
                    <a:pt x="170" y="72"/>
                    <a:pt x="337" y="11"/>
                    <a:pt x="508" y="6"/>
                  </a:cubicBezTo>
                  <a:cubicBezTo>
                    <a:pt x="753" y="0"/>
                    <a:pt x="997" y="6"/>
                    <a:pt x="1242" y="6"/>
                  </a:cubicBezTo>
                </a:path>
              </a:pathLst>
            </a:custGeom>
            <a:noFill/>
            <a:ln w="9525">
              <a:solidFill>
                <a:srgbClr val="FFFFFF"/>
              </a:solidFill>
              <a:round/>
              <a:headEnd/>
              <a:tailEnd/>
            </a:ln>
            <a:extLst>
              <a:ext uri="{909E8E84-426E-40dd-AFC4-6F175D3DCCD1}">
                <a14:hiddenFill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a:solidFill>
                    <a:srgbClr val="FFFFFF"/>
                  </a:solidFill>
                </a14:hiddenFill>
              </a:ext>
            </a:extLst>
          </p:spPr>
          <p:txBody>
            <a:bodyPr rot="0" vert="horz" wrap="square" lIns="63094" tIns="31547" rIns="63094" bIns="31547" anchor="t" anchorCtr="0">
              <a:noAutofit/>
            </a:bodyPr>
            <a:lstStyle/>
            <a:p>
              <a:pPr>
                <a:spcAft>
                  <a:spcPts val="0"/>
                </a:spcAft>
              </a:pPr>
              <a:r>
                <a:rPr lang="es-ES_tradnl" sz="1250">
                  <a:solidFill>
                    <a:srgbClr val="FFFFFF"/>
                  </a:solidFill>
                  <a:effectLst/>
                  <a:latin typeface="Tahoma" charset="0"/>
                  <a:ea typeface="Times New Roman" charset="0"/>
                </a:rPr>
                <a:t> </a:t>
              </a:r>
              <a:endParaRPr lang="es-ES_tradnl" sz="1200">
                <a:effectLst/>
                <a:latin typeface="Times New Roman" charset="0"/>
                <a:ea typeface="Times New Roman" charset="0"/>
              </a:endParaRPr>
            </a:p>
          </p:txBody>
        </p:sp>
        <p:sp>
          <p:nvSpPr>
            <p:cNvPr id="45" name="Freeform 41"/>
            <p:cNvSpPr>
              <a:spLocks/>
            </p:cNvSpPr>
            <p:nvPr/>
          </p:nvSpPr>
          <p:spPr bwMode="auto">
            <a:xfrm>
              <a:off x="1622015" y="552938"/>
              <a:ext cx="419613" cy="780216"/>
            </a:xfrm>
            <a:custGeom>
              <a:avLst/>
              <a:gdLst>
                <a:gd name="T0" fmla="*/ 0 w 385"/>
                <a:gd name="T1" fmla="*/ 0 h 717"/>
                <a:gd name="T2" fmla="*/ 160338 w 385"/>
                <a:gd name="T3" fmla="*/ 609600 h 717"/>
                <a:gd name="T4" fmla="*/ 179388 w 385"/>
                <a:gd name="T5" fmla="*/ 717550 h 717"/>
                <a:gd name="T6" fmla="*/ 250825 w 385"/>
                <a:gd name="T7" fmla="*/ 825500 h 717"/>
                <a:gd name="T8" fmla="*/ 393700 w 385"/>
                <a:gd name="T9" fmla="*/ 1058863 h 717"/>
                <a:gd name="T10" fmla="*/ 555625 w 385"/>
                <a:gd name="T11" fmla="*/ 1093788 h 717"/>
                <a:gd name="T12" fmla="*/ 0 60000 65536"/>
                <a:gd name="T13" fmla="*/ 0 60000 65536"/>
                <a:gd name="T14" fmla="*/ 0 60000 65536"/>
                <a:gd name="T15" fmla="*/ 0 60000 65536"/>
                <a:gd name="T16" fmla="*/ 0 60000 65536"/>
                <a:gd name="T17" fmla="*/ 0 60000 65536"/>
                <a:gd name="T18" fmla="*/ 0 w 385"/>
                <a:gd name="T19" fmla="*/ 0 h 717"/>
                <a:gd name="T20" fmla="*/ 385 w 385"/>
                <a:gd name="T21" fmla="*/ 717 h 717"/>
              </a:gdLst>
              <a:ahLst/>
              <a:cxnLst>
                <a:cxn ang="T12">
                  <a:pos x="T0" y="T1"/>
                </a:cxn>
                <a:cxn ang="T13">
                  <a:pos x="T2" y="T3"/>
                </a:cxn>
                <a:cxn ang="T14">
                  <a:pos x="T4" y="T5"/>
                </a:cxn>
                <a:cxn ang="T15">
                  <a:pos x="T6" y="T7"/>
                </a:cxn>
                <a:cxn ang="T16">
                  <a:pos x="T8" y="T9"/>
                </a:cxn>
                <a:cxn ang="T17">
                  <a:pos x="T10" y="T11"/>
                </a:cxn>
              </a:cxnLst>
              <a:rect l="T18" t="T19" r="T20" b="T21"/>
              <a:pathLst>
                <a:path w="385" h="717">
                  <a:moveTo>
                    <a:pt x="0" y="0"/>
                  </a:moveTo>
                  <a:cubicBezTo>
                    <a:pt x="14" y="158"/>
                    <a:pt x="47" y="242"/>
                    <a:pt x="101" y="384"/>
                  </a:cubicBezTo>
                  <a:cubicBezTo>
                    <a:pt x="105" y="407"/>
                    <a:pt x="104" y="431"/>
                    <a:pt x="113" y="452"/>
                  </a:cubicBezTo>
                  <a:cubicBezTo>
                    <a:pt x="124" y="477"/>
                    <a:pt x="158" y="520"/>
                    <a:pt x="158" y="520"/>
                  </a:cubicBezTo>
                  <a:cubicBezTo>
                    <a:pt x="172" y="562"/>
                    <a:pt x="197" y="648"/>
                    <a:pt x="248" y="667"/>
                  </a:cubicBezTo>
                  <a:cubicBezTo>
                    <a:pt x="385" y="717"/>
                    <a:pt x="308" y="651"/>
                    <a:pt x="350" y="689"/>
                  </a:cubicBezTo>
                </a:path>
              </a:pathLst>
            </a:custGeom>
            <a:noFill/>
            <a:ln w="9525">
              <a:solidFill>
                <a:srgbClr val="FFFFFF"/>
              </a:solidFill>
              <a:round/>
              <a:headEnd/>
              <a:tailEnd/>
            </a:ln>
            <a:extLst>
              <a:ext uri="{909E8E84-426E-40dd-AFC4-6F175D3DCCD1}">
                <a14:hiddenFill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a:solidFill>
                    <a:srgbClr val="FFFFFF"/>
                  </a:solidFill>
                </a14:hiddenFill>
              </a:ext>
            </a:extLst>
          </p:spPr>
          <p:txBody>
            <a:bodyPr rot="0" vert="horz" wrap="square" lIns="63094" tIns="31547" rIns="63094" bIns="31547" anchor="t" anchorCtr="0">
              <a:noAutofit/>
            </a:bodyPr>
            <a:lstStyle/>
            <a:p>
              <a:pPr>
                <a:spcAft>
                  <a:spcPts val="0"/>
                </a:spcAft>
              </a:pPr>
              <a:r>
                <a:rPr lang="es-ES_tradnl" sz="1250">
                  <a:solidFill>
                    <a:srgbClr val="FFFFFF"/>
                  </a:solidFill>
                  <a:effectLst/>
                  <a:latin typeface="Tahoma" charset="0"/>
                  <a:ea typeface="Times New Roman" charset="0"/>
                </a:rPr>
                <a:t> </a:t>
              </a:r>
              <a:endParaRPr lang="es-ES_tradnl" sz="1200">
                <a:effectLst/>
                <a:latin typeface="Times New Roman" charset="0"/>
                <a:ea typeface="Times New Roman" charset="0"/>
              </a:endParaRPr>
            </a:p>
          </p:txBody>
        </p:sp>
        <p:sp>
          <p:nvSpPr>
            <p:cNvPr id="46" name="Freeform 42"/>
            <p:cNvSpPr>
              <a:spLocks/>
            </p:cNvSpPr>
            <p:nvPr/>
          </p:nvSpPr>
          <p:spPr bwMode="auto">
            <a:xfrm>
              <a:off x="1362827" y="601866"/>
              <a:ext cx="148406" cy="712874"/>
            </a:xfrm>
            <a:custGeom>
              <a:avLst/>
              <a:gdLst>
                <a:gd name="T0" fmla="*/ 215900 w 136"/>
                <a:gd name="T1" fmla="*/ 0 h 655"/>
                <a:gd name="T2" fmla="*/ 127000 w 136"/>
                <a:gd name="T3" fmla="*/ 717550 h 655"/>
                <a:gd name="T4" fmla="*/ 0 w 136"/>
                <a:gd name="T5" fmla="*/ 1039812 h 655"/>
                <a:gd name="T6" fmla="*/ 0 60000 65536"/>
                <a:gd name="T7" fmla="*/ 0 60000 65536"/>
                <a:gd name="T8" fmla="*/ 0 60000 65536"/>
                <a:gd name="T9" fmla="*/ 0 w 136"/>
                <a:gd name="T10" fmla="*/ 0 h 655"/>
                <a:gd name="T11" fmla="*/ 136 w 136"/>
                <a:gd name="T12" fmla="*/ 655 h 655"/>
              </a:gdLst>
              <a:ahLst/>
              <a:cxnLst>
                <a:cxn ang="T6">
                  <a:pos x="T0" y="T1"/>
                </a:cxn>
                <a:cxn ang="T7">
                  <a:pos x="T2" y="T3"/>
                </a:cxn>
                <a:cxn ang="T8">
                  <a:pos x="T4" y="T5"/>
                </a:cxn>
              </a:cxnLst>
              <a:rect l="T9" t="T10" r="T11" b="T12"/>
              <a:pathLst>
                <a:path w="136" h="655">
                  <a:moveTo>
                    <a:pt x="136" y="0"/>
                  </a:moveTo>
                  <a:cubicBezTo>
                    <a:pt x="124" y="147"/>
                    <a:pt x="116" y="308"/>
                    <a:pt x="80" y="452"/>
                  </a:cubicBezTo>
                  <a:cubicBezTo>
                    <a:pt x="63" y="519"/>
                    <a:pt x="54" y="605"/>
                    <a:pt x="0" y="655"/>
                  </a:cubicBezTo>
                </a:path>
              </a:pathLst>
            </a:custGeom>
            <a:noFill/>
            <a:ln w="9525">
              <a:solidFill>
                <a:srgbClr val="FFFFFF"/>
              </a:solidFill>
              <a:round/>
              <a:headEnd/>
              <a:tailEnd/>
            </a:ln>
            <a:extLst>
              <a:ext uri="{909E8E84-426E-40dd-AFC4-6F175D3DCCD1}">
                <a14:hiddenFill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a:solidFill>
                    <a:srgbClr val="FFFFFF"/>
                  </a:solidFill>
                </a14:hiddenFill>
              </a:ext>
            </a:extLst>
          </p:spPr>
          <p:txBody>
            <a:bodyPr rot="0" vert="horz" wrap="square" lIns="63094" tIns="31547" rIns="63094" bIns="31547" anchor="t" anchorCtr="0">
              <a:noAutofit/>
            </a:bodyPr>
            <a:lstStyle/>
            <a:p>
              <a:pPr>
                <a:spcAft>
                  <a:spcPts val="0"/>
                </a:spcAft>
              </a:pPr>
              <a:r>
                <a:rPr lang="es-ES_tradnl" sz="1250">
                  <a:solidFill>
                    <a:srgbClr val="FFFFFF"/>
                  </a:solidFill>
                  <a:effectLst/>
                  <a:latin typeface="Tahoma" charset="0"/>
                  <a:ea typeface="Times New Roman" charset="0"/>
                </a:rPr>
                <a:t> </a:t>
              </a:r>
              <a:endParaRPr lang="es-ES_tradnl" sz="1200">
                <a:effectLst/>
                <a:latin typeface="Times New Roman" charset="0"/>
                <a:ea typeface="Times New Roman" charset="0"/>
              </a:endParaRPr>
            </a:p>
          </p:txBody>
        </p:sp>
        <p:sp>
          <p:nvSpPr>
            <p:cNvPr id="47" name="Freeform 43"/>
            <p:cNvSpPr>
              <a:spLocks/>
            </p:cNvSpPr>
            <p:nvPr/>
          </p:nvSpPr>
          <p:spPr bwMode="auto">
            <a:xfrm>
              <a:off x="1511233" y="601866"/>
              <a:ext cx="749868" cy="1536757"/>
            </a:xfrm>
            <a:custGeom>
              <a:avLst/>
              <a:gdLst>
                <a:gd name="T0" fmla="*/ 17463 w 689"/>
                <a:gd name="T1" fmla="*/ 0 h 1412"/>
                <a:gd name="T2" fmla="*/ 233363 w 689"/>
                <a:gd name="T3" fmla="*/ 1919288 h 1412"/>
                <a:gd name="T4" fmla="*/ 627063 w 689"/>
                <a:gd name="T5" fmla="*/ 2081213 h 1412"/>
                <a:gd name="T6" fmla="*/ 1057275 w 689"/>
                <a:gd name="T7" fmla="*/ 2098675 h 1412"/>
                <a:gd name="T8" fmla="*/ 1093788 w 689"/>
                <a:gd name="T9" fmla="*/ 2241550 h 1412"/>
                <a:gd name="T10" fmla="*/ 0 60000 65536"/>
                <a:gd name="T11" fmla="*/ 0 60000 65536"/>
                <a:gd name="T12" fmla="*/ 0 60000 65536"/>
                <a:gd name="T13" fmla="*/ 0 60000 65536"/>
                <a:gd name="T14" fmla="*/ 0 60000 65536"/>
                <a:gd name="T15" fmla="*/ 0 w 689"/>
                <a:gd name="T16" fmla="*/ 0 h 1412"/>
                <a:gd name="T17" fmla="*/ 689 w 689"/>
                <a:gd name="T18" fmla="*/ 1412 h 1412"/>
              </a:gdLst>
              <a:ahLst/>
              <a:cxnLst>
                <a:cxn ang="T10">
                  <a:pos x="T0" y="T1"/>
                </a:cxn>
                <a:cxn ang="T11">
                  <a:pos x="T2" y="T3"/>
                </a:cxn>
                <a:cxn ang="T12">
                  <a:pos x="T4" y="T5"/>
                </a:cxn>
                <a:cxn ang="T13">
                  <a:pos x="T6" y="T7"/>
                </a:cxn>
                <a:cxn ang="T14">
                  <a:pos x="T8" y="T9"/>
                </a:cxn>
              </a:cxnLst>
              <a:rect l="T15" t="T16" r="T17" b="T18"/>
              <a:pathLst>
                <a:path w="689" h="1412">
                  <a:moveTo>
                    <a:pt x="11" y="0"/>
                  </a:moveTo>
                  <a:cubicBezTo>
                    <a:pt x="20" y="511"/>
                    <a:pt x="0" y="774"/>
                    <a:pt x="147" y="1209"/>
                  </a:cubicBezTo>
                  <a:cubicBezTo>
                    <a:pt x="169" y="1347"/>
                    <a:pt x="241" y="1303"/>
                    <a:pt x="395" y="1311"/>
                  </a:cubicBezTo>
                  <a:cubicBezTo>
                    <a:pt x="485" y="1315"/>
                    <a:pt x="576" y="1318"/>
                    <a:pt x="666" y="1322"/>
                  </a:cubicBezTo>
                  <a:cubicBezTo>
                    <a:pt x="674" y="1352"/>
                    <a:pt x="689" y="1412"/>
                    <a:pt x="689" y="1412"/>
                  </a:cubicBezTo>
                </a:path>
              </a:pathLst>
            </a:custGeom>
            <a:noFill/>
            <a:ln w="9525">
              <a:solidFill>
                <a:srgbClr val="FFFFFF"/>
              </a:solidFill>
              <a:round/>
              <a:headEnd/>
              <a:tailEnd/>
            </a:ln>
            <a:extLst>
              <a:ext uri="{909E8E84-426E-40dd-AFC4-6F175D3DCCD1}">
                <a14:hiddenFill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a:solidFill>
                    <a:srgbClr val="FFFFFF"/>
                  </a:solidFill>
                </a14:hiddenFill>
              </a:ext>
            </a:extLst>
          </p:spPr>
          <p:txBody>
            <a:bodyPr rot="0" vert="horz" wrap="square" lIns="63094" tIns="31547" rIns="63094" bIns="31547" anchor="t" anchorCtr="0">
              <a:noAutofit/>
            </a:bodyPr>
            <a:lstStyle/>
            <a:p>
              <a:pPr>
                <a:spcAft>
                  <a:spcPts val="0"/>
                </a:spcAft>
              </a:pPr>
              <a:r>
                <a:rPr lang="es-ES_tradnl" sz="1250">
                  <a:solidFill>
                    <a:srgbClr val="FFFFFF"/>
                  </a:solidFill>
                  <a:effectLst/>
                  <a:latin typeface="Tahoma" charset="0"/>
                  <a:ea typeface="Times New Roman" charset="0"/>
                </a:rPr>
                <a:t> </a:t>
              </a:r>
              <a:endParaRPr lang="es-ES_tradnl" sz="1200">
                <a:effectLst/>
                <a:latin typeface="Times New Roman" charset="0"/>
                <a:ea typeface="Times New Roman" charset="0"/>
              </a:endParaRPr>
            </a:p>
          </p:txBody>
        </p:sp>
        <p:sp>
          <p:nvSpPr>
            <p:cNvPr id="48" name="Freeform 44"/>
            <p:cNvSpPr>
              <a:spLocks/>
            </p:cNvSpPr>
            <p:nvPr/>
          </p:nvSpPr>
          <p:spPr bwMode="auto">
            <a:xfrm>
              <a:off x="1671135" y="577665"/>
              <a:ext cx="1734365" cy="750228"/>
            </a:xfrm>
            <a:custGeom>
              <a:avLst/>
              <a:gdLst>
                <a:gd name="T0" fmla="*/ 0 w 1593"/>
                <a:gd name="T1" fmla="*/ 0 h 689"/>
                <a:gd name="T2" fmla="*/ 125412 w 1593"/>
                <a:gd name="T3" fmla="*/ 160337 h 689"/>
                <a:gd name="T4" fmla="*/ 160337 w 1593"/>
                <a:gd name="T5" fmla="*/ 268287 h 689"/>
                <a:gd name="T6" fmla="*/ 592137 w 1593"/>
                <a:gd name="T7" fmla="*/ 663575 h 689"/>
                <a:gd name="T8" fmla="*/ 1022350 w 1593"/>
                <a:gd name="T9" fmla="*/ 769937 h 689"/>
                <a:gd name="T10" fmla="*/ 1558925 w 1593"/>
                <a:gd name="T11" fmla="*/ 877887 h 689"/>
                <a:gd name="T12" fmla="*/ 2492375 w 1593"/>
                <a:gd name="T13" fmla="*/ 968375 h 689"/>
                <a:gd name="T14" fmla="*/ 2527300 w 1593"/>
                <a:gd name="T15" fmla="*/ 1093787 h 689"/>
                <a:gd name="T16" fmla="*/ 0 60000 65536"/>
                <a:gd name="T17" fmla="*/ 0 60000 65536"/>
                <a:gd name="T18" fmla="*/ 0 60000 65536"/>
                <a:gd name="T19" fmla="*/ 0 60000 65536"/>
                <a:gd name="T20" fmla="*/ 0 60000 65536"/>
                <a:gd name="T21" fmla="*/ 0 60000 65536"/>
                <a:gd name="T22" fmla="*/ 0 60000 65536"/>
                <a:gd name="T23" fmla="*/ 0 60000 65536"/>
                <a:gd name="T24" fmla="*/ 0 w 1593"/>
                <a:gd name="T25" fmla="*/ 0 h 689"/>
                <a:gd name="T26" fmla="*/ 1593 w 1593"/>
                <a:gd name="T27" fmla="*/ 689 h 68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93" h="689">
                  <a:moveTo>
                    <a:pt x="0" y="0"/>
                  </a:moveTo>
                  <a:cubicBezTo>
                    <a:pt x="26" y="34"/>
                    <a:pt x="57" y="64"/>
                    <a:pt x="79" y="101"/>
                  </a:cubicBezTo>
                  <a:cubicBezTo>
                    <a:pt x="91" y="121"/>
                    <a:pt x="86" y="151"/>
                    <a:pt x="101" y="169"/>
                  </a:cubicBezTo>
                  <a:cubicBezTo>
                    <a:pt x="122" y="195"/>
                    <a:pt x="297" y="380"/>
                    <a:pt x="373" y="418"/>
                  </a:cubicBezTo>
                  <a:cubicBezTo>
                    <a:pt x="464" y="463"/>
                    <a:pt x="546" y="469"/>
                    <a:pt x="644" y="485"/>
                  </a:cubicBezTo>
                  <a:cubicBezTo>
                    <a:pt x="757" y="503"/>
                    <a:pt x="868" y="537"/>
                    <a:pt x="982" y="553"/>
                  </a:cubicBezTo>
                  <a:cubicBezTo>
                    <a:pt x="1176" y="580"/>
                    <a:pt x="1375" y="589"/>
                    <a:pt x="1570" y="610"/>
                  </a:cubicBezTo>
                  <a:cubicBezTo>
                    <a:pt x="1593" y="681"/>
                    <a:pt x="1592" y="653"/>
                    <a:pt x="1592" y="689"/>
                  </a:cubicBezTo>
                </a:path>
              </a:pathLst>
            </a:custGeom>
            <a:noFill/>
            <a:ln w="9525">
              <a:solidFill>
                <a:srgbClr val="FFFFFF"/>
              </a:solidFill>
              <a:round/>
              <a:headEnd/>
              <a:tailEnd/>
            </a:ln>
            <a:extLst>
              <a:ext uri="{909E8E84-426E-40dd-AFC4-6F175D3DCCD1}">
                <a14:hiddenFill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a:solidFill>
                    <a:srgbClr val="FFFFFF"/>
                  </a:solidFill>
                </a14:hiddenFill>
              </a:ext>
            </a:extLst>
          </p:spPr>
          <p:txBody>
            <a:bodyPr rot="0" vert="horz" wrap="square" lIns="63094" tIns="31547" rIns="63094" bIns="31547" anchor="t" anchorCtr="0">
              <a:noAutofit/>
            </a:bodyPr>
            <a:lstStyle/>
            <a:p>
              <a:pPr>
                <a:spcAft>
                  <a:spcPts val="0"/>
                </a:spcAft>
              </a:pPr>
              <a:r>
                <a:rPr lang="es-ES_tradnl" sz="1250">
                  <a:solidFill>
                    <a:srgbClr val="FFFFFF"/>
                  </a:solidFill>
                  <a:effectLst/>
                  <a:latin typeface="Tahoma" charset="0"/>
                  <a:ea typeface="Times New Roman" charset="0"/>
                </a:rPr>
                <a:t> </a:t>
              </a:r>
              <a:endParaRPr lang="es-ES_tradnl" sz="1200">
                <a:effectLst/>
                <a:latin typeface="Times New Roman" charset="0"/>
                <a:ea typeface="Times New Roman" charset="0"/>
              </a:endParaRPr>
            </a:p>
          </p:txBody>
        </p:sp>
        <p:sp>
          <p:nvSpPr>
            <p:cNvPr id="49" name="Freeform 45"/>
            <p:cNvSpPr>
              <a:spLocks/>
            </p:cNvSpPr>
            <p:nvPr/>
          </p:nvSpPr>
          <p:spPr bwMode="auto">
            <a:xfrm>
              <a:off x="1241071" y="442982"/>
              <a:ext cx="245079" cy="1052"/>
            </a:xfrm>
            <a:custGeom>
              <a:avLst/>
              <a:gdLst>
                <a:gd name="T0" fmla="*/ 0 w 225"/>
                <a:gd name="T1" fmla="*/ 0 h 1"/>
                <a:gd name="T2" fmla="*/ 357188 w 225"/>
                <a:gd name="T3" fmla="*/ 0 h 1"/>
                <a:gd name="T4" fmla="*/ 0 60000 65536"/>
                <a:gd name="T5" fmla="*/ 0 60000 65536"/>
                <a:gd name="T6" fmla="*/ 0 w 225"/>
                <a:gd name="T7" fmla="*/ 0 h 1"/>
                <a:gd name="T8" fmla="*/ 225 w 225"/>
                <a:gd name="T9" fmla="*/ 1 h 1"/>
              </a:gdLst>
              <a:ahLst/>
              <a:cxnLst>
                <a:cxn ang="T4">
                  <a:pos x="T0" y="T1"/>
                </a:cxn>
                <a:cxn ang="T5">
                  <a:pos x="T2" y="T3"/>
                </a:cxn>
              </a:cxnLst>
              <a:rect l="T6" t="T7" r="T8" b="T9"/>
              <a:pathLst>
                <a:path w="225" h="1">
                  <a:moveTo>
                    <a:pt x="0" y="0"/>
                  </a:moveTo>
                  <a:cubicBezTo>
                    <a:pt x="75" y="0"/>
                    <a:pt x="150" y="0"/>
                    <a:pt x="225" y="0"/>
                  </a:cubicBezTo>
                </a:path>
              </a:pathLst>
            </a:custGeom>
            <a:noFill/>
            <a:ln w="9525">
              <a:solidFill>
                <a:srgbClr val="FFFFFF"/>
              </a:solidFill>
              <a:round/>
              <a:headEnd/>
              <a:tailEnd/>
            </a:ln>
            <a:extLst>
              <a:ext uri="{909E8E84-426E-40dd-AFC4-6F175D3DCCD1}">
                <a14:hiddenFill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a:solidFill>
                    <a:srgbClr val="FFFFFF"/>
                  </a:solidFill>
                </a14:hiddenFill>
              </a:ext>
            </a:extLst>
          </p:spPr>
          <p:txBody>
            <a:bodyPr rot="0" vert="horz" wrap="square" lIns="63094" tIns="31547" rIns="63094" bIns="31547" anchor="t" anchorCtr="0">
              <a:noAutofit/>
            </a:bodyPr>
            <a:lstStyle/>
            <a:p>
              <a:pPr>
                <a:spcAft>
                  <a:spcPts val="0"/>
                </a:spcAft>
              </a:pPr>
              <a:r>
                <a:rPr lang="es-ES_tradnl" sz="1250">
                  <a:solidFill>
                    <a:srgbClr val="FFFFFF"/>
                  </a:solidFill>
                  <a:effectLst/>
                  <a:latin typeface="Tahoma" charset="0"/>
                  <a:ea typeface="Times New Roman" charset="0"/>
                </a:rPr>
                <a:t> </a:t>
              </a:r>
              <a:endParaRPr lang="es-ES_tradnl" sz="1200">
                <a:effectLst/>
                <a:latin typeface="Times New Roman" charset="0"/>
                <a:ea typeface="Times New Roman" charset="0"/>
              </a:endParaRPr>
            </a:p>
          </p:txBody>
        </p:sp>
        <p:sp>
          <p:nvSpPr>
            <p:cNvPr id="50" name="Freeform 46"/>
            <p:cNvSpPr>
              <a:spLocks/>
            </p:cNvSpPr>
            <p:nvPr/>
          </p:nvSpPr>
          <p:spPr bwMode="auto">
            <a:xfrm>
              <a:off x="1190906" y="455082"/>
              <a:ext cx="345410" cy="294620"/>
            </a:xfrm>
            <a:custGeom>
              <a:avLst/>
              <a:gdLst>
                <a:gd name="T0" fmla="*/ 0 w 317"/>
                <a:gd name="T1" fmla="*/ 430213 h 271"/>
                <a:gd name="T2" fmla="*/ 36513 w 317"/>
                <a:gd name="T3" fmla="*/ 322263 h 271"/>
                <a:gd name="T4" fmla="*/ 377825 w 317"/>
                <a:gd name="T5" fmla="*/ 53975 h 271"/>
                <a:gd name="T6" fmla="*/ 503238 w 317"/>
                <a:gd name="T7" fmla="*/ 0 h 271"/>
                <a:gd name="T8" fmla="*/ 0 60000 65536"/>
                <a:gd name="T9" fmla="*/ 0 60000 65536"/>
                <a:gd name="T10" fmla="*/ 0 60000 65536"/>
                <a:gd name="T11" fmla="*/ 0 60000 65536"/>
                <a:gd name="T12" fmla="*/ 0 w 317"/>
                <a:gd name="T13" fmla="*/ 0 h 271"/>
                <a:gd name="T14" fmla="*/ 317 w 317"/>
                <a:gd name="T15" fmla="*/ 271 h 271"/>
              </a:gdLst>
              <a:ahLst/>
              <a:cxnLst>
                <a:cxn ang="T8">
                  <a:pos x="T0" y="T1"/>
                </a:cxn>
                <a:cxn ang="T9">
                  <a:pos x="T2" y="T3"/>
                </a:cxn>
                <a:cxn ang="T10">
                  <a:pos x="T4" y="T5"/>
                </a:cxn>
                <a:cxn ang="T11">
                  <a:pos x="T6" y="T7"/>
                </a:cxn>
              </a:cxnLst>
              <a:rect l="T12" t="T13" r="T14" b="T15"/>
              <a:pathLst>
                <a:path w="317" h="271">
                  <a:moveTo>
                    <a:pt x="0" y="271"/>
                  </a:moveTo>
                  <a:cubicBezTo>
                    <a:pt x="8" y="248"/>
                    <a:pt x="8" y="222"/>
                    <a:pt x="23" y="203"/>
                  </a:cubicBezTo>
                  <a:cubicBezTo>
                    <a:pt x="65" y="149"/>
                    <a:pt x="171" y="68"/>
                    <a:pt x="238" y="34"/>
                  </a:cubicBezTo>
                  <a:cubicBezTo>
                    <a:pt x="265" y="20"/>
                    <a:pt x="294" y="21"/>
                    <a:pt x="317" y="0"/>
                  </a:cubicBezTo>
                </a:path>
              </a:pathLst>
            </a:custGeom>
            <a:noFill/>
            <a:ln w="9525">
              <a:solidFill>
                <a:srgbClr val="FFFFFF"/>
              </a:solidFill>
              <a:round/>
              <a:headEnd/>
              <a:tailEnd/>
            </a:ln>
            <a:extLst>
              <a:ext uri="{909E8E84-426E-40dd-AFC4-6F175D3DCCD1}">
                <a14:hiddenFill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a:solidFill>
                    <a:srgbClr val="FFFFFF"/>
                  </a:solidFill>
                </a14:hiddenFill>
              </a:ext>
            </a:extLst>
          </p:spPr>
          <p:txBody>
            <a:bodyPr rot="0" vert="horz" wrap="square" lIns="63094" tIns="31547" rIns="63094" bIns="31547" anchor="t" anchorCtr="0">
              <a:noAutofit/>
            </a:bodyPr>
            <a:lstStyle/>
            <a:p>
              <a:pPr>
                <a:spcAft>
                  <a:spcPts val="0"/>
                </a:spcAft>
              </a:pPr>
              <a:r>
                <a:rPr lang="es-ES_tradnl" sz="1250">
                  <a:solidFill>
                    <a:srgbClr val="FFFFFF"/>
                  </a:solidFill>
                  <a:effectLst/>
                  <a:latin typeface="Tahoma" charset="0"/>
                  <a:ea typeface="Times New Roman" charset="0"/>
                </a:rPr>
                <a:t> </a:t>
              </a:r>
              <a:endParaRPr lang="es-ES_tradnl" sz="1200">
                <a:effectLst/>
                <a:latin typeface="Times New Roman" charset="0"/>
                <a:ea typeface="Times New Roman" charset="0"/>
              </a:endParaRPr>
            </a:p>
          </p:txBody>
        </p:sp>
        <p:sp>
          <p:nvSpPr>
            <p:cNvPr id="51" name="Freeform 47"/>
            <p:cNvSpPr>
              <a:spLocks/>
            </p:cNvSpPr>
            <p:nvPr/>
          </p:nvSpPr>
          <p:spPr bwMode="auto">
            <a:xfrm>
              <a:off x="1536316" y="397210"/>
              <a:ext cx="1807000" cy="327764"/>
            </a:xfrm>
            <a:custGeom>
              <a:avLst/>
              <a:gdLst>
                <a:gd name="T0" fmla="*/ 2635250 w 1660"/>
                <a:gd name="T1" fmla="*/ 477837 h 301"/>
                <a:gd name="T2" fmla="*/ 1504950 w 1660"/>
                <a:gd name="T3" fmla="*/ 406400 h 301"/>
                <a:gd name="T4" fmla="*/ 1074738 w 1660"/>
                <a:gd name="T5" fmla="*/ 298450 h 301"/>
                <a:gd name="T6" fmla="*/ 536575 w 1660"/>
                <a:gd name="T7" fmla="*/ 227012 h 301"/>
                <a:gd name="T8" fmla="*/ 411163 w 1660"/>
                <a:gd name="T9" fmla="*/ 101600 h 301"/>
                <a:gd name="T10" fmla="*/ 196850 w 1660"/>
                <a:gd name="T11" fmla="*/ 30162 h 301"/>
                <a:gd name="T12" fmla="*/ 142875 w 1660"/>
                <a:gd name="T13" fmla="*/ 12700 h 301"/>
                <a:gd name="T14" fmla="*/ 0 w 1660"/>
                <a:gd name="T15" fmla="*/ 47625 h 301"/>
                <a:gd name="T16" fmla="*/ 0 60000 65536"/>
                <a:gd name="T17" fmla="*/ 0 60000 65536"/>
                <a:gd name="T18" fmla="*/ 0 60000 65536"/>
                <a:gd name="T19" fmla="*/ 0 60000 65536"/>
                <a:gd name="T20" fmla="*/ 0 60000 65536"/>
                <a:gd name="T21" fmla="*/ 0 60000 65536"/>
                <a:gd name="T22" fmla="*/ 0 60000 65536"/>
                <a:gd name="T23" fmla="*/ 0 60000 65536"/>
                <a:gd name="T24" fmla="*/ 0 w 1660"/>
                <a:gd name="T25" fmla="*/ 0 h 301"/>
                <a:gd name="T26" fmla="*/ 1660 w 1660"/>
                <a:gd name="T27" fmla="*/ 301 h 30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660" h="301">
                  <a:moveTo>
                    <a:pt x="1660" y="301"/>
                  </a:moveTo>
                  <a:cubicBezTo>
                    <a:pt x="1422" y="290"/>
                    <a:pt x="1186" y="269"/>
                    <a:pt x="948" y="256"/>
                  </a:cubicBezTo>
                  <a:cubicBezTo>
                    <a:pt x="858" y="233"/>
                    <a:pt x="769" y="204"/>
                    <a:pt x="677" y="188"/>
                  </a:cubicBezTo>
                  <a:cubicBezTo>
                    <a:pt x="100" y="88"/>
                    <a:pt x="622" y="215"/>
                    <a:pt x="338" y="143"/>
                  </a:cubicBezTo>
                  <a:cubicBezTo>
                    <a:pt x="312" y="117"/>
                    <a:pt x="291" y="83"/>
                    <a:pt x="259" y="64"/>
                  </a:cubicBezTo>
                  <a:cubicBezTo>
                    <a:pt x="218" y="40"/>
                    <a:pt x="169" y="34"/>
                    <a:pt x="124" y="19"/>
                  </a:cubicBezTo>
                  <a:cubicBezTo>
                    <a:pt x="113" y="15"/>
                    <a:pt x="90" y="8"/>
                    <a:pt x="90" y="8"/>
                  </a:cubicBezTo>
                  <a:cubicBezTo>
                    <a:pt x="6" y="20"/>
                    <a:pt x="30" y="0"/>
                    <a:pt x="0" y="30"/>
                  </a:cubicBezTo>
                </a:path>
              </a:pathLst>
            </a:custGeom>
            <a:noFill/>
            <a:ln w="9525">
              <a:solidFill>
                <a:srgbClr val="FFFFFF"/>
              </a:solidFill>
              <a:round/>
              <a:headEnd/>
              <a:tailEnd/>
            </a:ln>
            <a:extLst>
              <a:ext uri="{909E8E84-426E-40dd-AFC4-6F175D3DCCD1}">
                <a14:hiddenFill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a:solidFill>
                    <a:srgbClr val="FFFFFF"/>
                  </a:solidFill>
                </a14:hiddenFill>
              </a:ext>
            </a:extLst>
          </p:spPr>
          <p:txBody>
            <a:bodyPr rot="0" vert="horz" wrap="square" lIns="63094" tIns="31547" rIns="63094" bIns="31547" anchor="t" anchorCtr="0">
              <a:noAutofit/>
            </a:bodyPr>
            <a:lstStyle/>
            <a:p>
              <a:pPr>
                <a:spcAft>
                  <a:spcPts val="0"/>
                </a:spcAft>
              </a:pPr>
              <a:r>
                <a:rPr lang="es-ES_tradnl" sz="1250">
                  <a:solidFill>
                    <a:srgbClr val="FFFFFF"/>
                  </a:solidFill>
                  <a:effectLst/>
                  <a:latin typeface="Tahoma" charset="0"/>
                  <a:ea typeface="Times New Roman" charset="0"/>
                </a:rPr>
                <a:t> </a:t>
              </a:r>
              <a:endParaRPr lang="es-ES_tradnl" sz="1200">
                <a:effectLst/>
                <a:latin typeface="Times New Roman" charset="0"/>
                <a:ea typeface="Times New Roman" charset="0"/>
              </a:endParaRPr>
            </a:p>
          </p:txBody>
        </p:sp>
        <p:sp>
          <p:nvSpPr>
            <p:cNvPr id="52" name="Freeform 48"/>
            <p:cNvSpPr>
              <a:spLocks/>
            </p:cNvSpPr>
            <p:nvPr/>
          </p:nvSpPr>
          <p:spPr bwMode="auto">
            <a:xfrm>
              <a:off x="3269636" y="1388921"/>
              <a:ext cx="294722" cy="934891"/>
            </a:xfrm>
            <a:custGeom>
              <a:avLst/>
              <a:gdLst>
                <a:gd name="T0" fmla="*/ 430212 w 271"/>
                <a:gd name="T1" fmla="*/ 0 h 859"/>
                <a:gd name="T2" fmla="*/ 287337 w 271"/>
                <a:gd name="T3" fmla="*/ 592138 h 859"/>
                <a:gd name="T4" fmla="*/ 215900 w 271"/>
                <a:gd name="T5" fmla="*/ 985838 h 859"/>
                <a:gd name="T6" fmla="*/ 179387 w 271"/>
                <a:gd name="T7" fmla="*/ 1039813 h 859"/>
                <a:gd name="T8" fmla="*/ 71437 w 271"/>
                <a:gd name="T9" fmla="*/ 1255713 h 859"/>
                <a:gd name="T10" fmla="*/ 17462 w 271"/>
                <a:gd name="T11" fmla="*/ 1327150 h 859"/>
                <a:gd name="T12" fmla="*/ 0 w 271"/>
                <a:gd name="T13" fmla="*/ 1363663 h 859"/>
                <a:gd name="T14" fmla="*/ 0 60000 65536"/>
                <a:gd name="T15" fmla="*/ 0 60000 65536"/>
                <a:gd name="T16" fmla="*/ 0 60000 65536"/>
                <a:gd name="T17" fmla="*/ 0 60000 65536"/>
                <a:gd name="T18" fmla="*/ 0 60000 65536"/>
                <a:gd name="T19" fmla="*/ 0 60000 65536"/>
                <a:gd name="T20" fmla="*/ 0 60000 65536"/>
                <a:gd name="T21" fmla="*/ 0 w 271"/>
                <a:gd name="T22" fmla="*/ 0 h 859"/>
                <a:gd name="T23" fmla="*/ 271 w 271"/>
                <a:gd name="T24" fmla="*/ 859 h 85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1" h="859">
                  <a:moveTo>
                    <a:pt x="271" y="0"/>
                  </a:moveTo>
                  <a:cubicBezTo>
                    <a:pt x="230" y="123"/>
                    <a:pt x="221" y="251"/>
                    <a:pt x="181" y="373"/>
                  </a:cubicBezTo>
                  <a:cubicBezTo>
                    <a:pt x="170" y="454"/>
                    <a:pt x="164" y="544"/>
                    <a:pt x="136" y="621"/>
                  </a:cubicBezTo>
                  <a:cubicBezTo>
                    <a:pt x="131" y="634"/>
                    <a:pt x="120" y="643"/>
                    <a:pt x="113" y="655"/>
                  </a:cubicBezTo>
                  <a:cubicBezTo>
                    <a:pt x="89" y="700"/>
                    <a:pt x="68" y="746"/>
                    <a:pt x="45" y="791"/>
                  </a:cubicBezTo>
                  <a:cubicBezTo>
                    <a:pt x="36" y="808"/>
                    <a:pt x="21" y="820"/>
                    <a:pt x="11" y="836"/>
                  </a:cubicBezTo>
                  <a:cubicBezTo>
                    <a:pt x="6" y="843"/>
                    <a:pt x="4" y="851"/>
                    <a:pt x="0" y="859"/>
                  </a:cubicBezTo>
                </a:path>
              </a:pathLst>
            </a:custGeom>
            <a:noFill/>
            <a:ln w="9525">
              <a:solidFill>
                <a:srgbClr val="FFFFFF"/>
              </a:solidFill>
              <a:round/>
              <a:headEnd/>
              <a:tailEnd/>
            </a:ln>
            <a:extLst>
              <a:ext uri="{909E8E84-426E-40dd-AFC4-6F175D3DCCD1}">
                <a14:hiddenFill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a:solidFill>
                    <a:srgbClr val="FFFFFF"/>
                  </a:solidFill>
                </a14:hiddenFill>
              </a:ext>
            </a:extLst>
          </p:spPr>
          <p:txBody>
            <a:bodyPr rot="0" vert="horz" wrap="square" lIns="63094" tIns="31547" rIns="63094" bIns="31547" anchor="t" anchorCtr="0">
              <a:noAutofit/>
            </a:bodyPr>
            <a:lstStyle/>
            <a:p>
              <a:pPr>
                <a:spcAft>
                  <a:spcPts val="0"/>
                </a:spcAft>
              </a:pPr>
              <a:r>
                <a:rPr lang="es-ES_tradnl" sz="1250">
                  <a:solidFill>
                    <a:srgbClr val="FFFFFF"/>
                  </a:solidFill>
                  <a:effectLst/>
                  <a:latin typeface="Tahoma" charset="0"/>
                  <a:ea typeface="Times New Roman" charset="0"/>
                </a:rPr>
                <a:t> </a:t>
              </a:r>
              <a:endParaRPr lang="es-ES_tradnl" sz="1200">
                <a:effectLst/>
                <a:latin typeface="Times New Roman" charset="0"/>
                <a:ea typeface="Times New Roman" charset="0"/>
              </a:endParaRPr>
            </a:p>
          </p:txBody>
        </p:sp>
        <p:sp>
          <p:nvSpPr>
            <p:cNvPr id="53" name="Freeform 49"/>
            <p:cNvSpPr>
              <a:spLocks/>
            </p:cNvSpPr>
            <p:nvPr/>
          </p:nvSpPr>
          <p:spPr bwMode="auto">
            <a:xfrm>
              <a:off x="3527256" y="1352093"/>
              <a:ext cx="123323" cy="786529"/>
            </a:xfrm>
            <a:custGeom>
              <a:avLst/>
              <a:gdLst>
                <a:gd name="T0" fmla="*/ 0 w 113"/>
                <a:gd name="T1" fmla="*/ 1147763 h 723"/>
                <a:gd name="T2" fmla="*/ 144463 w 113"/>
                <a:gd name="T3" fmla="*/ 717550 h 723"/>
                <a:gd name="T4" fmla="*/ 161925 w 113"/>
                <a:gd name="T5" fmla="*/ 0 h 723"/>
                <a:gd name="T6" fmla="*/ 0 60000 65536"/>
                <a:gd name="T7" fmla="*/ 0 60000 65536"/>
                <a:gd name="T8" fmla="*/ 0 60000 65536"/>
                <a:gd name="T9" fmla="*/ 0 w 113"/>
                <a:gd name="T10" fmla="*/ 0 h 723"/>
                <a:gd name="T11" fmla="*/ 113 w 113"/>
                <a:gd name="T12" fmla="*/ 723 h 723"/>
              </a:gdLst>
              <a:ahLst/>
              <a:cxnLst>
                <a:cxn ang="T6">
                  <a:pos x="T0" y="T1"/>
                </a:cxn>
                <a:cxn ang="T7">
                  <a:pos x="T2" y="T3"/>
                </a:cxn>
                <a:cxn ang="T8">
                  <a:pos x="T4" y="T5"/>
                </a:cxn>
              </a:cxnLst>
              <a:rect l="T9" t="T10" r="T11" b="T12"/>
              <a:pathLst>
                <a:path w="113" h="723">
                  <a:moveTo>
                    <a:pt x="0" y="723"/>
                  </a:moveTo>
                  <a:cubicBezTo>
                    <a:pt x="37" y="631"/>
                    <a:pt x="67" y="547"/>
                    <a:pt x="91" y="452"/>
                  </a:cubicBezTo>
                  <a:cubicBezTo>
                    <a:pt x="113" y="227"/>
                    <a:pt x="102" y="377"/>
                    <a:pt x="102" y="0"/>
                  </a:cubicBezTo>
                </a:path>
              </a:pathLst>
            </a:custGeom>
            <a:noFill/>
            <a:ln w="9525">
              <a:solidFill>
                <a:srgbClr val="FFFFFF"/>
              </a:solidFill>
              <a:round/>
              <a:headEnd/>
              <a:tailEnd/>
            </a:ln>
            <a:extLst>
              <a:ext uri="{909E8E84-426E-40dd-AFC4-6F175D3DCCD1}">
                <a14:hiddenFill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a:solidFill>
                    <a:srgbClr val="FFFFFF"/>
                  </a:solidFill>
                </a14:hiddenFill>
              </a:ext>
            </a:extLst>
          </p:spPr>
          <p:txBody>
            <a:bodyPr rot="0" vert="horz" wrap="square" lIns="63094" tIns="31547" rIns="63094" bIns="31547" anchor="t" anchorCtr="0">
              <a:noAutofit/>
            </a:bodyPr>
            <a:lstStyle/>
            <a:p>
              <a:pPr>
                <a:spcAft>
                  <a:spcPts val="0"/>
                </a:spcAft>
              </a:pPr>
              <a:r>
                <a:rPr lang="es-ES_tradnl" sz="1250">
                  <a:solidFill>
                    <a:srgbClr val="FFFFFF"/>
                  </a:solidFill>
                  <a:effectLst/>
                  <a:latin typeface="Tahoma" charset="0"/>
                  <a:ea typeface="Times New Roman" charset="0"/>
                </a:rPr>
                <a:t> </a:t>
              </a:r>
              <a:endParaRPr lang="es-ES_tradnl" sz="1200">
                <a:effectLst/>
                <a:latin typeface="Times New Roman" charset="0"/>
                <a:ea typeface="Times New Roman" charset="0"/>
              </a:endParaRPr>
            </a:p>
          </p:txBody>
        </p:sp>
        <p:sp>
          <p:nvSpPr>
            <p:cNvPr id="54" name="Freeform 50"/>
            <p:cNvSpPr>
              <a:spLocks/>
            </p:cNvSpPr>
            <p:nvPr/>
          </p:nvSpPr>
          <p:spPr bwMode="auto">
            <a:xfrm>
              <a:off x="2407940" y="1152699"/>
              <a:ext cx="1058177" cy="949096"/>
            </a:xfrm>
            <a:custGeom>
              <a:avLst/>
              <a:gdLst>
                <a:gd name="T0" fmla="*/ 0 w 972"/>
                <a:gd name="T1" fmla="*/ 1384300 h 872"/>
                <a:gd name="T2" fmla="*/ 179388 w 972"/>
                <a:gd name="T3" fmla="*/ 919163 h 872"/>
                <a:gd name="T4" fmla="*/ 215900 w 972"/>
                <a:gd name="T5" fmla="*/ 774700 h 872"/>
                <a:gd name="T6" fmla="*/ 431800 w 972"/>
                <a:gd name="T7" fmla="*/ 523875 h 872"/>
                <a:gd name="T8" fmla="*/ 538163 w 972"/>
                <a:gd name="T9" fmla="*/ 255588 h 872"/>
                <a:gd name="T10" fmla="*/ 646113 w 972"/>
                <a:gd name="T11" fmla="*/ 236538 h 872"/>
                <a:gd name="T12" fmla="*/ 754063 w 972"/>
                <a:gd name="T13" fmla="*/ 201612 h 872"/>
                <a:gd name="T14" fmla="*/ 1147763 w 972"/>
                <a:gd name="T15" fmla="*/ 93662 h 872"/>
                <a:gd name="T16" fmla="*/ 1543050 w 972"/>
                <a:gd name="T17" fmla="*/ 147638 h 8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72"/>
                <a:gd name="T28" fmla="*/ 0 h 872"/>
                <a:gd name="T29" fmla="*/ 972 w 972"/>
                <a:gd name="T30" fmla="*/ 872 h 87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72" h="872">
                  <a:moveTo>
                    <a:pt x="0" y="872"/>
                  </a:moveTo>
                  <a:cubicBezTo>
                    <a:pt x="83" y="791"/>
                    <a:pt x="84" y="694"/>
                    <a:pt x="113" y="579"/>
                  </a:cubicBezTo>
                  <a:cubicBezTo>
                    <a:pt x="121" y="549"/>
                    <a:pt x="117" y="513"/>
                    <a:pt x="136" y="488"/>
                  </a:cubicBezTo>
                  <a:cubicBezTo>
                    <a:pt x="223" y="372"/>
                    <a:pt x="177" y="425"/>
                    <a:pt x="272" y="330"/>
                  </a:cubicBezTo>
                  <a:cubicBezTo>
                    <a:pt x="283" y="283"/>
                    <a:pt x="296" y="196"/>
                    <a:pt x="339" y="161"/>
                  </a:cubicBezTo>
                  <a:cubicBezTo>
                    <a:pt x="357" y="147"/>
                    <a:pt x="385" y="155"/>
                    <a:pt x="407" y="149"/>
                  </a:cubicBezTo>
                  <a:cubicBezTo>
                    <a:pt x="430" y="143"/>
                    <a:pt x="453" y="135"/>
                    <a:pt x="475" y="127"/>
                  </a:cubicBezTo>
                  <a:cubicBezTo>
                    <a:pt x="668" y="56"/>
                    <a:pt x="561" y="77"/>
                    <a:pt x="723" y="59"/>
                  </a:cubicBezTo>
                  <a:cubicBezTo>
                    <a:pt x="969" y="70"/>
                    <a:pt x="923" y="0"/>
                    <a:pt x="972" y="93"/>
                  </a:cubicBezTo>
                </a:path>
              </a:pathLst>
            </a:custGeom>
            <a:noFill/>
            <a:ln w="9525">
              <a:solidFill>
                <a:srgbClr val="FFFFFF"/>
              </a:solidFill>
              <a:round/>
              <a:headEnd/>
              <a:tailEnd/>
            </a:ln>
            <a:extLst>
              <a:ext uri="{909E8E84-426E-40dd-AFC4-6F175D3DCCD1}">
                <a14:hiddenFill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a:solidFill>
                    <a:srgbClr val="FFFFFF"/>
                  </a:solidFill>
                </a14:hiddenFill>
              </a:ext>
            </a:extLst>
          </p:spPr>
          <p:txBody>
            <a:bodyPr rot="0" vert="horz" wrap="square" lIns="63094" tIns="31547" rIns="63094" bIns="31547" anchor="t" anchorCtr="0">
              <a:noAutofit/>
            </a:bodyPr>
            <a:lstStyle/>
            <a:p>
              <a:pPr>
                <a:spcAft>
                  <a:spcPts val="0"/>
                </a:spcAft>
              </a:pPr>
              <a:r>
                <a:rPr lang="es-ES_tradnl" sz="1250">
                  <a:solidFill>
                    <a:srgbClr val="FFFFFF"/>
                  </a:solidFill>
                  <a:effectLst/>
                  <a:latin typeface="Tahoma" charset="0"/>
                  <a:ea typeface="Times New Roman" charset="0"/>
                </a:rPr>
                <a:t> </a:t>
              </a:r>
              <a:endParaRPr lang="es-ES_tradnl" sz="1200">
                <a:effectLst/>
                <a:latin typeface="Times New Roman" charset="0"/>
                <a:ea typeface="Times New Roman" charset="0"/>
              </a:endParaRPr>
            </a:p>
          </p:txBody>
        </p:sp>
        <p:sp>
          <p:nvSpPr>
            <p:cNvPr id="55" name="Freeform 51"/>
            <p:cNvSpPr>
              <a:spLocks/>
            </p:cNvSpPr>
            <p:nvPr/>
          </p:nvSpPr>
          <p:spPr bwMode="auto">
            <a:xfrm>
              <a:off x="2495207" y="1623038"/>
              <a:ext cx="479184" cy="589765"/>
            </a:xfrm>
            <a:custGeom>
              <a:avLst/>
              <a:gdLst>
                <a:gd name="T0" fmla="*/ 698500 w 440"/>
                <a:gd name="T1" fmla="*/ 0 h 542"/>
                <a:gd name="T2" fmla="*/ 661988 w 440"/>
                <a:gd name="T3" fmla="*/ 125412 h 542"/>
                <a:gd name="T4" fmla="*/ 411163 w 440"/>
                <a:gd name="T5" fmla="*/ 376237 h 542"/>
                <a:gd name="T6" fmla="*/ 268288 w 440"/>
                <a:gd name="T7" fmla="*/ 644525 h 542"/>
                <a:gd name="T8" fmla="*/ 0 w 440"/>
                <a:gd name="T9" fmla="*/ 860425 h 542"/>
                <a:gd name="T10" fmla="*/ 0 60000 65536"/>
                <a:gd name="T11" fmla="*/ 0 60000 65536"/>
                <a:gd name="T12" fmla="*/ 0 60000 65536"/>
                <a:gd name="T13" fmla="*/ 0 60000 65536"/>
                <a:gd name="T14" fmla="*/ 0 60000 65536"/>
                <a:gd name="T15" fmla="*/ 0 w 440"/>
                <a:gd name="T16" fmla="*/ 0 h 542"/>
                <a:gd name="T17" fmla="*/ 440 w 440"/>
                <a:gd name="T18" fmla="*/ 542 h 542"/>
              </a:gdLst>
              <a:ahLst/>
              <a:cxnLst>
                <a:cxn ang="T10">
                  <a:pos x="T0" y="T1"/>
                </a:cxn>
                <a:cxn ang="T11">
                  <a:pos x="T2" y="T3"/>
                </a:cxn>
                <a:cxn ang="T12">
                  <a:pos x="T4" y="T5"/>
                </a:cxn>
                <a:cxn ang="T13">
                  <a:pos x="T6" y="T7"/>
                </a:cxn>
                <a:cxn ang="T14">
                  <a:pos x="T8" y="T9"/>
                </a:cxn>
              </a:cxnLst>
              <a:rect l="T15" t="T16" r="T17" b="T18"/>
              <a:pathLst>
                <a:path w="440" h="542">
                  <a:moveTo>
                    <a:pt x="440" y="0"/>
                  </a:moveTo>
                  <a:cubicBezTo>
                    <a:pt x="432" y="26"/>
                    <a:pt x="434" y="57"/>
                    <a:pt x="417" y="79"/>
                  </a:cubicBezTo>
                  <a:cubicBezTo>
                    <a:pt x="372" y="138"/>
                    <a:pt x="259" y="237"/>
                    <a:pt x="259" y="237"/>
                  </a:cubicBezTo>
                  <a:cubicBezTo>
                    <a:pt x="233" y="297"/>
                    <a:pt x="224" y="370"/>
                    <a:pt x="169" y="406"/>
                  </a:cubicBezTo>
                  <a:cubicBezTo>
                    <a:pt x="146" y="478"/>
                    <a:pt x="63" y="510"/>
                    <a:pt x="0" y="542"/>
                  </a:cubicBezTo>
                </a:path>
              </a:pathLst>
            </a:custGeom>
            <a:noFill/>
            <a:ln w="9525">
              <a:solidFill>
                <a:srgbClr val="FFFFFF"/>
              </a:solidFill>
              <a:round/>
              <a:headEnd/>
              <a:tailEnd/>
            </a:ln>
            <a:extLst>
              <a:ext uri="{909E8E84-426E-40dd-AFC4-6F175D3DCCD1}">
                <a14:hiddenFill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a:solidFill>
                    <a:srgbClr val="FFFFFF"/>
                  </a:solidFill>
                </a14:hiddenFill>
              </a:ext>
            </a:extLst>
          </p:spPr>
          <p:txBody>
            <a:bodyPr rot="0" vert="horz" wrap="square" lIns="63094" tIns="31547" rIns="63094" bIns="31547" anchor="t" anchorCtr="0">
              <a:noAutofit/>
            </a:bodyPr>
            <a:lstStyle/>
            <a:p>
              <a:pPr>
                <a:spcAft>
                  <a:spcPts val="0"/>
                </a:spcAft>
              </a:pPr>
              <a:r>
                <a:rPr lang="es-ES_tradnl" sz="1250">
                  <a:solidFill>
                    <a:srgbClr val="FFFFFF"/>
                  </a:solidFill>
                  <a:effectLst/>
                  <a:latin typeface="Tahoma" charset="0"/>
                  <a:ea typeface="Times New Roman" charset="0"/>
                </a:rPr>
                <a:t> </a:t>
              </a:r>
              <a:endParaRPr lang="es-ES_tradnl" sz="1200">
                <a:effectLst/>
                <a:latin typeface="Times New Roman" charset="0"/>
                <a:ea typeface="Times New Roman" charset="0"/>
              </a:endParaRPr>
            </a:p>
          </p:txBody>
        </p:sp>
        <p:sp>
          <p:nvSpPr>
            <p:cNvPr id="56" name="Freeform 52"/>
            <p:cNvSpPr>
              <a:spLocks/>
            </p:cNvSpPr>
            <p:nvPr/>
          </p:nvSpPr>
          <p:spPr bwMode="auto">
            <a:xfrm>
              <a:off x="1118271" y="2224904"/>
              <a:ext cx="1217034" cy="48928"/>
            </a:xfrm>
            <a:custGeom>
              <a:avLst/>
              <a:gdLst>
                <a:gd name="T0" fmla="*/ 0 w 1118"/>
                <a:gd name="T1" fmla="*/ 71438 h 45"/>
                <a:gd name="T2" fmla="*/ 1558925 w 1118"/>
                <a:gd name="T3" fmla="*/ 53975 h 45"/>
                <a:gd name="T4" fmla="*/ 1720850 w 1118"/>
                <a:gd name="T5" fmla="*/ 36513 h 45"/>
                <a:gd name="T6" fmla="*/ 1774825 w 1118"/>
                <a:gd name="T7" fmla="*/ 0 h 45"/>
                <a:gd name="T8" fmla="*/ 0 60000 65536"/>
                <a:gd name="T9" fmla="*/ 0 60000 65536"/>
                <a:gd name="T10" fmla="*/ 0 60000 65536"/>
                <a:gd name="T11" fmla="*/ 0 60000 65536"/>
                <a:gd name="T12" fmla="*/ 0 w 1118"/>
                <a:gd name="T13" fmla="*/ 0 h 45"/>
                <a:gd name="T14" fmla="*/ 1118 w 1118"/>
                <a:gd name="T15" fmla="*/ 45 h 45"/>
              </a:gdLst>
              <a:ahLst/>
              <a:cxnLst>
                <a:cxn ang="T8">
                  <a:pos x="T0" y="T1"/>
                </a:cxn>
                <a:cxn ang="T9">
                  <a:pos x="T2" y="T3"/>
                </a:cxn>
                <a:cxn ang="T10">
                  <a:pos x="T4" y="T5"/>
                </a:cxn>
                <a:cxn ang="T11">
                  <a:pos x="T6" y="T7"/>
                </a:cxn>
              </a:cxnLst>
              <a:rect l="T12" t="T13" r="T14" b="T15"/>
              <a:pathLst>
                <a:path w="1118" h="45">
                  <a:moveTo>
                    <a:pt x="0" y="45"/>
                  </a:moveTo>
                  <a:cubicBezTo>
                    <a:pt x="327" y="20"/>
                    <a:pt x="655" y="5"/>
                    <a:pt x="982" y="34"/>
                  </a:cubicBezTo>
                  <a:cubicBezTo>
                    <a:pt x="1016" y="30"/>
                    <a:pt x="1051" y="31"/>
                    <a:pt x="1084" y="23"/>
                  </a:cubicBezTo>
                  <a:cubicBezTo>
                    <a:pt x="1097" y="20"/>
                    <a:pt x="1118" y="0"/>
                    <a:pt x="1118" y="0"/>
                  </a:cubicBezTo>
                </a:path>
              </a:pathLst>
            </a:custGeom>
            <a:noFill/>
            <a:ln w="9525">
              <a:solidFill>
                <a:srgbClr val="FFFFFF"/>
              </a:solidFill>
              <a:round/>
              <a:headEnd/>
              <a:tailEnd/>
            </a:ln>
            <a:extLst>
              <a:ext uri="{909E8E84-426E-40dd-AFC4-6F175D3DCCD1}">
                <a14:hiddenFill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a:solidFill>
                    <a:srgbClr val="FFFFFF"/>
                  </a:solidFill>
                </a14:hiddenFill>
              </a:ext>
            </a:extLst>
          </p:spPr>
          <p:txBody>
            <a:bodyPr rot="0" vert="horz" wrap="square" lIns="63094" tIns="31547" rIns="63094" bIns="31547" anchor="t" anchorCtr="0">
              <a:noAutofit/>
            </a:bodyPr>
            <a:lstStyle/>
            <a:p>
              <a:pPr>
                <a:spcAft>
                  <a:spcPts val="0"/>
                </a:spcAft>
              </a:pPr>
              <a:r>
                <a:rPr lang="es-ES_tradnl" sz="1250">
                  <a:solidFill>
                    <a:srgbClr val="FFFFFF"/>
                  </a:solidFill>
                  <a:effectLst/>
                  <a:latin typeface="Tahoma" charset="0"/>
                  <a:ea typeface="Times New Roman" charset="0"/>
                </a:rPr>
                <a:t> </a:t>
              </a:r>
              <a:endParaRPr lang="es-ES_tradnl" sz="1200">
                <a:effectLst/>
                <a:latin typeface="Times New Roman" charset="0"/>
                <a:ea typeface="Times New Roman" charset="0"/>
              </a:endParaRPr>
            </a:p>
          </p:txBody>
        </p:sp>
        <p:sp>
          <p:nvSpPr>
            <p:cNvPr id="57" name="Freeform 53"/>
            <p:cNvSpPr>
              <a:spLocks/>
            </p:cNvSpPr>
            <p:nvPr/>
          </p:nvSpPr>
          <p:spPr bwMode="auto">
            <a:xfrm>
              <a:off x="2454970" y="2238056"/>
              <a:ext cx="716425" cy="233065"/>
            </a:xfrm>
            <a:custGeom>
              <a:avLst/>
              <a:gdLst>
                <a:gd name="T0" fmla="*/ 4762 w 658"/>
                <a:gd name="T1" fmla="*/ 0 h 214"/>
                <a:gd name="T2" fmla="*/ 184150 w 658"/>
                <a:gd name="T3" fmla="*/ 339725 h 214"/>
                <a:gd name="T4" fmla="*/ 757237 w 658"/>
                <a:gd name="T5" fmla="*/ 322263 h 214"/>
                <a:gd name="T6" fmla="*/ 811212 w 658"/>
                <a:gd name="T7" fmla="*/ 285750 h 214"/>
                <a:gd name="T8" fmla="*/ 1044575 w 658"/>
                <a:gd name="T9" fmla="*/ 268288 h 214"/>
                <a:gd name="T10" fmla="*/ 0 60000 65536"/>
                <a:gd name="T11" fmla="*/ 0 60000 65536"/>
                <a:gd name="T12" fmla="*/ 0 60000 65536"/>
                <a:gd name="T13" fmla="*/ 0 60000 65536"/>
                <a:gd name="T14" fmla="*/ 0 60000 65536"/>
                <a:gd name="T15" fmla="*/ 0 w 658"/>
                <a:gd name="T16" fmla="*/ 0 h 214"/>
                <a:gd name="T17" fmla="*/ 658 w 658"/>
                <a:gd name="T18" fmla="*/ 214 h 214"/>
              </a:gdLst>
              <a:ahLst/>
              <a:cxnLst>
                <a:cxn ang="T10">
                  <a:pos x="T0" y="T1"/>
                </a:cxn>
                <a:cxn ang="T11">
                  <a:pos x="T2" y="T3"/>
                </a:cxn>
                <a:cxn ang="T12">
                  <a:pos x="T4" y="T5"/>
                </a:cxn>
                <a:cxn ang="T13">
                  <a:pos x="T6" y="T7"/>
                </a:cxn>
                <a:cxn ang="T14">
                  <a:pos x="T8" y="T9"/>
                </a:cxn>
              </a:cxnLst>
              <a:rect l="T15" t="T16" r="T17" b="T18"/>
              <a:pathLst>
                <a:path w="658" h="214">
                  <a:moveTo>
                    <a:pt x="3" y="0"/>
                  </a:moveTo>
                  <a:cubicBezTo>
                    <a:pt x="15" y="139"/>
                    <a:pt x="0" y="139"/>
                    <a:pt x="116" y="214"/>
                  </a:cubicBezTo>
                  <a:cubicBezTo>
                    <a:pt x="236" y="210"/>
                    <a:pt x="357" y="213"/>
                    <a:pt x="477" y="203"/>
                  </a:cubicBezTo>
                  <a:cubicBezTo>
                    <a:pt x="491" y="202"/>
                    <a:pt x="498" y="184"/>
                    <a:pt x="511" y="180"/>
                  </a:cubicBezTo>
                  <a:cubicBezTo>
                    <a:pt x="557" y="165"/>
                    <a:pt x="612" y="169"/>
                    <a:pt x="658" y="169"/>
                  </a:cubicBezTo>
                </a:path>
              </a:pathLst>
            </a:custGeom>
            <a:noFill/>
            <a:ln w="9525">
              <a:solidFill>
                <a:srgbClr val="FFFFFF"/>
              </a:solidFill>
              <a:round/>
              <a:headEnd/>
              <a:tailEnd/>
            </a:ln>
            <a:extLst>
              <a:ext uri="{909E8E84-426E-40dd-AFC4-6F175D3DCCD1}">
                <a14:hiddenFill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a:solidFill>
                    <a:srgbClr val="FFFFFF"/>
                  </a:solidFill>
                </a14:hiddenFill>
              </a:ext>
            </a:extLst>
          </p:spPr>
          <p:txBody>
            <a:bodyPr rot="0" vert="horz" wrap="square" lIns="63094" tIns="31547" rIns="63094" bIns="31547" anchor="t" anchorCtr="0">
              <a:noAutofit/>
            </a:bodyPr>
            <a:lstStyle/>
            <a:p>
              <a:pPr>
                <a:spcAft>
                  <a:spcPts val="0"/>
                </a:spcAft>
              </a:pPr>
              <a:r>
                <a:rPr lang="es-ES_tradnl" sz="1250">
                  <a:solidFill>
                    <a:srgbClr val="FFFFFF"/>
                  </a:solidFill>
                  <a:effectLst/>
                  <a:latin typeface="Tahoma" charset="0"/>
                  <a:ea typeface="Times New Roman" charset="0"/>
                </a:rPr>
                <a:t> </a:t>
              </a:r>
              <a:endParaRPr lang="es-ES_tradnl" sz="1200">
                <a:effectLst/>
                <a:latin typeface="Times New Roman" charset="0"/>
                <a:ea typeface="Times New Roman" charset="0"/>
              </a:endParaRPr>
            </a:p>
          </p:txBody>
        </p:sp>
        <p:sp>
          <p:nvSpPr>
            <p:cNvPr id="58" name="AutoShape 54"/>
            <p:cNvSpPr>
              <a:spLocks noChangeArrowheads="1"/>
            </p:cNvSpPr>
            <p:nvPr/>
          </p:nvSpPr>
          <p:spPr bwMode="auto">
            <a:xfrm>
              <a:off x="4346102" y="1084831"/>
              <a:ext cx="295767" cy="198342"/>
            </a:xfrm>
            <a:prstGeom prst="flowChartDecision">
              <a:avLst/>
            </a:prstGeom>
            <a:solidFill>
              <a:srgbClr val="FFFF00"/>
            </a:solidFill>
            <a:ln w="9525">
              <a:solidFill>
                <a:srgbClr val="FFFFFF"/>
              </a:solidFill>
              <a:miter lim="800000"/>
              <a:headEnd/>
              <a:tailEnd/>
            </a:ln>
          </p:spPr>
          <p:txBody>
            <a:bodyPr rot="0" vert="horz" wrap="square" lIns="63094" tIns="31547" rIns="63094" bIns="31547" anchor="ctr" anchorCtr="0">
              <a:noAutofit/>
            </a:bodyPr>
            <a:lstStyle/>
            <a:p>
              <a:pPr>
                <a:spcAft>
                  <a:spcPts val="0"/>
                </a:spcAft>
              </a:pPr>
              <a:r>
                <a:rPr lang="es-ES_tradnl" sz="1250">
                  <a:solidFill>
                    <a:srgbClr val="FFFFFF"/>
                  </a:solidFill>
                  <a:effectLst/>
                  <a:latin typeface="Tahoma" charset="0"/>
                  <a:ea typeface="Times New Roman" charset="0"/>
                </a:rPr>
                <a:t> </a:t>
              </a:r>
              <a:endParaRPr lang="es-ES_tradnl" sz="1200">
                <a:effectLst/>
                <a:latin typeface="Times New Roman" charset="0"/>
                <a:ea typeface="Times New Roman" charset="0"/>
              </a:endParaRPr>
            </a:p>
          </p:txBody>
        </p:sp>
        <p:sp>
          <p:nvSpPr>
            <p:cNvPr id="59" name="Oval 55"/>
            <p:cNvSpPr>
              <a:spLocks noChangeArrowheads="1"/>
            </p:cNvSpPr>
            <p:nvPr/>
          </p:nvSpPr>
          <p:spPr bwMode="auto">
            <a:xfrm>
              <a:off x="938511" y="97856"/>
              <a:ext cx="774951" cy="889120"/>
            </a:xfrm>
            <a:prstGeom prst="ellipse">
              <a:avLst/>
            </a:prstGeom>
            <a:noFill/>
            <a:ln w="57150">
              <a:solidFill>
                <a:srgbClr val="FF6699"/>
              </a:solidFill>
              <a:round/>
              <a:headEnd/>
              <a:tailEnd/>
            </a:ln>
            <a:extLst>
              <a:ext uri="{909E8E84-426E-40dd-AFC4-6F175D3DCCD1}">
                <a14:hiddenFill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a:solidFill>
                    <a:srgbClr val="FFFFFF"/>
                  </a:solidFill>
                </a14:hiddenFill>
              </a:ext>
            </a:extLst>
          </p:spPr>
          <p:txBody>
            <a:bodyPr rot="0" vert="horz" wrap="square" lIns="63094" tIns="31547" rIns="63094" bIns="31547" anchor="ctr" anchorCtr="0">
              <a:noAutofit/>
            </a:bodyPr>
            <a:lstStyle/>
            <a:p>
              <a:pPr>
                <a:spcAft>
                  <a:spcPts val="0"/>
                </a:spcAft>
              </a:pPr>
              <a:r>
                <a:rPr lang="es-ES_tradnl" sz="1250">
                  <a:solidFill>
                    <a:srgbClr val="FFFFFF"/>
                  </a:solidFill>
                  <a:effectLst/>
                  <a:latin typeface="Tahoma" charset="0"/>
                  <a:ea typeface="Times New Roman" charset="0"/>
                </a:rPr>
                <a:t> </a:t>
              </a:r>
              <a:endParaRPr lang="es-ES_tradnl" sz="1200">
                <a:effectLst/>
                <a:latin typeface="Times New Roman" charset="0"/>
                <a:ea typeface="Times New Roman" charset="0"/>
              </a:endParaRPr>
            </a:p>
          </p:txBody>
        </p:sp>
        <p:sp>
          <p:nvSpPr>
            <p:cNvPr id="60" name="Text Box 24"/>
            <p:cNvSpPr txBox="1">
              <a:spLocks noChangeArrowheads="1"/>
            </p:cNvSpPr>
            <p:nvPr/>
          </p:nvSpPr>
          <p:spPr bwMode="auto">
            <a:xfrm>
              <a:off x="2171744" y="457186"/>
              <a:ext cx="228357" cy="289358"/>
            </a:xfrm>
            <a:prstGeom prst="rect">
              <a:avLst/>
            </a:prstGeom>
            <a:noFill/>
            <a:ln>
              <a:noFill/>
            </a:ln>
            <a:extLst>
              <a:ext uri="{909E8E84-426E-40dd-AFC4-6F175D3DCCD1}">
                <a14:hiddenFill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a:solidFill>
                    <a:srgbClr val="FFFFFF"/>
                  </a:solidFill>
                </a14:hiddenFill>
              </a:ext>
              <a:ext uri="{91240B29-F687-4f45-9708-019B960494DF}">
                <a14:hiddenLine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w="9525">
                  <a:solidFill>
                    <a:srgbClr val="000000"/>
                  </a:solidFill>
                  <a:miter lim="800000"/>
                  <a:headEnd/>
                  <a:tailEnd/>
                </a14:hiddenLine>
              </a:ext>
            </a:extLst>
          </p:spPr>
          <p:txBody>
            <a:bodyPr rot="0" vert="horz" wrap="square" lIns="63094" tIns="31547" rIns="63094" bIns="31547" anchor="t" anchorCtr="0">
              <a:noAutofit/>
            </a:bodyPr>
            <a:lstStyle/>
            <a:p>
              <a:pPr>
                <a:spcAft>
                  <a:spcPts val="0"/>
                </a:spcAft>
              </a:pPr>
              <a:r>
                <a:rPr lang="en-US" sz="1250">
                  <a:solidFill>
                    <a:srgbClr val="FFFFFF"/>
                  </a:solidFill>
                  <a:effectLst/>
                  <a:latin typeface="Arial" charset="0"/>
                  <a:ea typeface="Times New Roman" charset="0"/>
                </a:rPr>
                <a:t>8</a:t>
              </a:r>
              <a:endParaRPr lang="es-ES_tradnl" sz="1200">
                <a:effectLst/>
                <a:latin typeface="Times New Roman" charset="0"/>
                <a:ea typeface="Times New Roman" charset="0"/>
              </a:endParaRPr>
            </a:p>
          </p:txBody>
        </p:sp>
        <p:sp>
          <p:nvSpPr>
            <p:cNvPr id="61" name="Text Box 24"/>
            <p:cNvSpPr txBox="1">
              <a:spLocks noChangeArrowheads="1"/>
            </p:cNvSpPr>
            <p:nvPr/>
          </p:nvSpPr>
          <p:spPr bwMode="auto">
            <a:xfrm>
              <a:off x="3429015" y="457186"/>
              <a:ext cx="228357" cy="251479"/>
            </a:xfrm>
            <a:prstGeom prst="rect">
              <a:avLst/>
            </a:prstGeom>
            <a:noFill/>
            <a:ln>
              <a:noFill/>
            </a:ln>
            <a:extLst>
              <a:ext uri="{909E8E84-426E-40dd-AFC4-6F175D3DCCD1}">
                <a14:hiddenFill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a:solidFill>
                    <a:srgbClr val="FFFFFF"/>
                  </a:solidFill>
                </a14:hiddenFill>
              </a:ext>
              <a:ext uri="{91240B29-F687-4f45-9708-019B960494DF}">
                <a14:hiddenLine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w="9525">
                  <a:solidFill>
                    <a:srgbClr val="000000"/>
                  </a:solidFill>
                  <a:miter lim="800000"/>
                  <a:headEnd/>
                  <a:tailEnd/>
                </a14:hiddenLine>
              </a:ext>
            </a:extLst>
          </p:spPr>
          <p:txBody>
            <a:bodyPr rot="0" vert="horz" wrap="square" lIns="63094" tIns="31547" rIns="63094" bIns="31547" anchor="t" anchorCtr="0">
              <a:noAutofit/>
            </a:bodyPr>
            <a:lstStyle/>
            <a:p>
              <a:pPr>
                <a:spcAft>
                  <a:spcPts val="0"/>
                </a:spcAft>
              </a:pPr>
              <a:r>
                <a:rPr lang="en-US" sz="1250">
                  <a:solidFill>
                    <a:srgbClr val="FFFFFF"/>
                  </a:solidFill>
                  <a:effectLst/>
                  <a:latin typeface="Arial" charset="0"/>
                  <a:ea typeface="Times New Roman" charset="0"/>
                </a:rPr>
                <a:t>9</a:t>
              </a:r>
              <a:endParaRPr lang="es-ES_tradnl" sz="1200">
                <a:effectLst/>
                <a:latin typeface="Times New Roman" charset="0"/>
                <a:ea typeface="Times New Roman" charset="0"/>
              </a:endParaRPr>
            </a:p>
          </p:txBody>
        </p:sp>
        <p:sp>
          <p:nvSpPr>
            <p:cNvPr id="62" name="Text Box 24"/>
            <p:cNvSpPr txBox="1">
              <a:spLocks noChangeArrowheads="1"/>
            </p:cNvSpPr>
            <p:nvPr/>
          </p:nvSpPr>
          <p:spPr bwMode="auto">
            <a:xfrm>
              <a:off x="3200658" y="1485724"/>
              <a:ext cx="228357" cy="251479"/>
            </a:xfrm>
            <a:prstGeom prst="rect">
              <a:avLst/>
            </a:prstGeom>
            <a:noFill/>
            <a:ln>
              <a:noFill/>
            </a:ln>
            <a:extLst>
              <a:ext uri="{909E8E84-426E-40dd-AFC4-6F175D3DCCD1}">
                <a14:hiddenFill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a:solidFill>
                    <a:srgbClr val="FFFFFF"/>
                  </a:solidFill>
                </a14:hiddenFill>
              </a:ext>
              <a:ext uri="{91240B29-F687-4f45-9708-019B960494DF}">
                <a14:hiddenLine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w="9525">
                  <a:solidFill>
                    <a:srgbClr val="000000"/>
                  </a:solidFill>
                  <a:miter lim="800000"/>
                  <a:headEnd/>
                  <a:tailEnd/>
                </a14:hiddenLine>
              </a:ext>
            </a:extLst>
          </p:spPr>
          <p:txBody>
            <a:bodyPr rot="0" vert="horz" wrap="square" lIns="63094" tIns="31547" rIns="63094" bIns="31547" anchor="t" anchorCtr="0">
              <a:noAutofit/>
            </a:bodyPr>
            <a:lstStyle/>
            <a:p>
              <a:pPr>
                <a:spcAft>
                  <a:spcPts val="0"/>
                </a:spcAft>
              </a:pPr>
              <a:r>
                <a:rPr lang="en-US" sz="1250">
                  <a:solidFill>
                    <a:srgbClr val="FFFFFF"/>
                  </a:solidFill>
                  <a:effectLst/>
                  <a:latin typeface="Arial" charset="0"/>
                  <a:ea typeface="Times New Roman" charset="0"/>
                </a:rPr>
                <a:t>6</a:t>
              </a:r>
              <a:endParaRPr lang="es-ES_tradnl" sz="1200">
                <a:effectLst/>
                <a:latin typeface="Times New Roman" charset="0"/>
                <a:ea typeface="Times New Roman" charset="0"/>
              </a:endParaRPr>
            </a:p>
          </p:txBody>
        </p:sp>
        <p:sp>
          <p:nvSpPr>
            <p:cNvPr id="63" name="Text Box 24"/>
            <p:cNvSpPr txBox="1">
              <a:spLocks noChangeArrowheads="1"/>
            </p:cNvSpPr>
            <p:nvPr/>
          </p:nvSpPr>
          <p:spPr bwMode="auto">
            <a:xfrm>
              <a:off x="2171744" y="1485724"/>
              <a:ext cx="228357" cy="251479"/>
            </a:xfrm>
            <a:prstGeom prst="rect">
              <a:avLst/>
            </a:prstGeom>
            <a:noFill/>
            <a:ln>
              <a:noFill/>
            </a:ln>
            <a:extLst>
              <a:ext uri="{909E8E84-426E-40dd-AFC4-6F175D3DCCD1}">
                <a14:hiddenFill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a:solidFill>
                    <a:srgbClr val="FFFFFF"/>
                  </a:solidFill>
                </a14:hiddenFill>
              </a:ext>
              <a:ext uri="{91240B29-F687-4f45-9708-019B960494DF}">
                <a14:hiddenLine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w="9525">
                  <a:solidFill>
                    <a:srgbClr val="000000"/>
                  </a:solidFill>
                  <a:miter lim="800000"/>
                  <a:headEnd/>
                  <a:tailEnd/>
                </a14:hiddenLine>
              </a:ext>
            </a:extLst>
          </p:spPr>
          <p:txBody>
            <a:bodyPr rot="0" vert="horz" wrap="square" lIns="63094" tIns="31547" rIns="63094" bIns="31547" anchor="t" anchorCtr="0">
              <a:noAutofit/>
            </a:bodyPr>
            <a:lstStyle/>
            <a:p>
              <a:pPr>
                <a:spcAft>
                  <a:spcPts val="0"/>
                </a:spcAft>
              </a:pPr>
              <a:r>
                <a:rPr lang="en-US" sz="1250">
                  <a:solidFill>
                    <a:srgbClr val="FFFFFF"/>
                  </a:solidFill>
                  <a:effectLst/>
                  <a:latin typeface="Arial" charset="0"/>
                  <a:ea typeface="Times New Roman" charset="0"/>
                </a:rPr>
                <a:t>5</a:t>
              </a:r>
              <a:endParaRPr lang="es-ES_tradnl" sz="1200">
                <a:effectLst/>
                <a:latin typeface="Times New Roman" charset="0"/>
                <a:ea typeface="Times New Roman" charset="0"/>
              </a:endParaRPr>
            </a:p>
          </p:txBody>
        </p:sp>
        <p:sp>
          <p:nvSpPr>
            <p:cNvPr id="64" name="Text Box 24"/>
            <p:cNvSpPr txBox="1">
              <a:spLocks noChangeArrowheads="1"/>
            </p:cNvSpPr>
            <p:nvPr/>
          </p:nvSpPr>
          <p:spPr bwMode="auto">
            <a:xfrm>
              <a:off x="1142831" y="1485724"/>
              <a:ext cx="228880" cy="251479"/>
            </a:xfrm>
            <a:prstGeom prst="rect">
              <a:avLst/>
            </a:prstGeom>
            <a:noFill/>
            <a:ln>
              <a:noFill/>
            </a:ln>
            <a:extLst>
              <a:ext uri="{909E8E84-426E-40dd-AFC4-6F175D3DCCD1}">
                <a14:hiddenFill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a:solidFill>
                    <a:srgbClr val="FFFFFF"/>
                  </a:solidFill>
                </a14:hiddenFill>
              </a:ext>
              <a:ext uri="{91240B29-F687-4f45-9708-019B960494DF}">
                <a14:hiddenLine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w="9525">
                  <a:solidFill>
                    <a:srgbClr val="000000"/>
                  </a:solidFill>
                  <a:miter lim="800000"/>
                  <a:headEnd/>
                  <a:tailEnd/>
                </a14:hiddenLine>
              </a:ext>
            </a:extLst>
          </p:spPr>
          <p:txBody>
            <a:bodyPr rot="0" vert="horz" wrap="square" lIns="63094" tIns="31547" rIns="63094" bIns="31547" anchor="t" anchorCtr="0">
              <a:noAutofit/>
            </a:bodyPr>
            <a:lstStyle/>
            <a:p>
              <a:pPr>
                <a:spcAft>
                  <a:spcPts val="0"/>
                </a:spcAft>
              </a:pPr>
              <a:r>
                <a:rPr lang="en-US" sz="1250">
                  <a:solidFill>
                    <a:srgbClr val="FFFFFF"/>
                  </a:solidFill>
                  <a:effectLst/>
                  <a:latin typeface="Arial" charset="0"/>
                  <a:ea typeface="Times New Roman" charset="0"/>
                </a:rPr>
                <a:t>4</a:t>
              </a:r>
              <a:endParaRPr lang="es-ES_tradnl" sz="1200">
                <a:effectLst/>
                <a:latin typeface="Times New Roman" charset="0"/>
                <a:ea typeface="Times New Roman" charset="0"/>
              </a:endParaRPr>
            </a:p>
          </p:txBody>
        </p:sp>
        <p:sp>
          <p:nvSpPr>
            <p:cNvPr id="65" name="Text Box 24"/>
            <p:cNvSpPr txBox="1">
              <a:spLocks noChangeArrowheads="1"/>
            </p:cNvSpPr>
            <p:nvPr/>
          </p:nvSpPr>
          <p:spPr bwMode="auto">
            <a:xfrm>
              <a:off x="3543455" y="1828746"/>
              <a:ext cx="228357" cy="251479"/>
            </a:xfrm>
            <a:prstGeom prst="rect">
              <a:avLst/>
            </a:prstGeom>
            <a:noFill/>
            <a:ln>
              <a:noFill/>
            </a:ln>
            <a:extLst>
              <a:ext uri="{909E8E84-426E-40dd-AFC4-6F175D3DCCD1}">
                <a14:hiddenFill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a:solidFill>
                    <a:srgbClr val="FFFFFF"/>
                  </a:solidFill>
                </a14:hiddenFill>
              </a:ext>
              <a:ext uri="{91240B29-F687-4f45-9708-019B960494DF}">
                <a14:hiddenLine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w="9525">
                  <a:solidFill>
                    <a:srgbClr val="000000"/>
                  </a:solidFill>
                  <a:miter lim="800000"/>
                  <a:headEnd/>
                  <a:tailEnd/>
                </a14:hiddenLine>
              </a:ext>
            </a:extLst>
          </p:spPr>
          <p:txBody>
            <a:bodyPr rot="0" vert="horz" wrap="square" lIns="63094" tIns="31547" rIns="63094" bIns="31547" anchor="t" anchorCtr="0">
              <a:noAutofit/>
            </a:bodyPr>
            <a:lstStyle/>
            <a:p>
              <a:pPr>
                <a:spcAft>
                  <a:spcPts val="0"/>
                </a:spcAft>
              </a:pPr>
              <a:r>
                <a:rPr lang="en-US" sz="1250">
                  <a:solidFill>
                    <a:srgbClr val="FFFFFF"/>
                  </a:solidFill>
                  <a:effectLst/>
                  <a:latin typeface="Arial" charset="0"/>
                  <a:ea typeface="Times New Roman" charset="0"/>
                </a:rPr>
                <a:t>3</a:t>
              </a:r>
              <a:endParaRPr lang="es-ES_tradnl" sz="1200">
                <a:effectLst/>
                <a:latin typeface="Times New Roman" charset="0"/>
                <a:ea typeface="Times New Roman" charset="0"/>
              </a:endParaRPr>
            </a:p>
          </p:txBody>
        </p:sp>
        <p:sp>
          <p:nvSpPr>
            <p:cNvPr id="66" name="Text Box 24"/>
            <p:cNvSpPr txBox="1">
              <a:spLocks noChangeArrowheads="1"/>
            </p:cNvSpPr>
            <p:nvPr/>
          </p:nvSpPr>
          <p:spPr bwMode="auto">
            <a:xfrm>
              <a:off x="1942865" y="1942911"/>
              <a:ext cx="228880" cy="244113"/>
            </a:xfrm>
            <a:prstGeom prst="rect">
              <a:avLst/>
            </a:prstGeom>
            <a:noFill/>
            <a:ln>
              <a:noFill/>
            </a:ln>
            <a:extLst>
              <a:ext uri="{909E8E84-426E-40dd-AFC4-6F175D3DCCD1}">
                <a14:hiddenFill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a:solidFill>
                    <a:srgbClr val="FFFFFF"/>
                  </a:solidFill>
                </a14:hiddenFill>
              </a:ext>
              <a:ext uri="{91240B29-F687-4f45-9708-019B960494DF}">
                <a14:hiddenLine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w="9525">
                  <a:solidFill>
                    <a:srgbClr val="000000"/>
                  </a:solidFill>
                  <a:miter lim="800000"/>
                  <a:headEnd/>
                  <a:tailEnd/>
                </a14:hiddenLine>
              </a:ext>
            </a:extLst>
          </p:spPr>
          <p:txBody>
            <a:bodyPr rot="0" vert="horz" wrap="square" lIns="63094" tIns="31547" rIns="63094" bIns="31547" anchor="t" anchorCtr="0">
              <a:noAutofit/>
            </a:bodyPr>
            <a:lstStyle/>
            <a:p>
              <a:pPr>
                <a:spcAft>
                  <a:spcPts val="0"/>
                </a:spcAft>
              </a:pPr>
              <a:r>
                <a:rPr lang="en-US" sz="1250">
                  <a:solidFill>
                    <a:srgbClr val="FFFFFF"/>
                  </a:solidFill>
                  <a:effectLst/>
                  <a:latin typeface="Arial" charset="0"/>
                  <a:ea typeface="Times New Roman" charset="0"/>
                </a:rPr>
                <a:t>2</a:t>
              </a:r>
              <a:endParaRPr lang="es-ES_tradnl" sz="1200">
                <a:effectLst/>
                <a:latin typeface="Times New Roman" charset="0"/>
                <a:ea typeface="Times New Roman" charset="0"/>
              </a:endParaRPr>
            </a:p>
            <a:p>
              <a:pPr>
                <a:spcAft>
                  <a:spcPts val="0"/>
                </a:spcAft>
              </a:pPr>
              <a:r>
                <a:rPr lang="en-US" sz="1250">
                  <a:solidFill>
                    <a:srgbClr val="FFFFFF"/>
                  </a:solidFill>
                  <a:effectLst/>
                  <a:latin typeface="Arial" charset="0"/>
                  <a:ea typeface="Times New Roman" charset="0"/>
                </a:rPr>
                <a:t> </a:t>
              </a:r>
              <a:endParaRPr lang="es-ES_tradnl" sz="1200">
                <a:effectLst/>
                <a:latin typeface="Times New Roman" charset="0"/>
                <a:ea typeface="Times New Roman" charset="0"/>
              </a:endParaRPr>
            </a:p>
          </p:txBody>
        </p:sp>
        <p:sp>
          <p:nvSpPr>
            <p:cNvPr id="67" name="Text Box 24"/>
            <p:cNvSpPr txBox="1">
              <a:spLocks noChangeArrowheads="1"/>
            </p:cNvSpPr>
            <p:nvPr/>
          </p:nvSpPr>
          <p:spPr bwMode="auto">
            <a:xfrm>
              <a:off x="1257271" y="1942911"/>
              <a:ext cx="228880" cy="251479"/>
            </a:xfrm>
            <a:prstGeom prst="rect">
              <a:avLst/>
            </a:prstGeom>
            <a:noFill/>
            <a:ln>
              <a:noFill/>
            </a:ln>
            <a:extLst>
              <a:ext uri="{909E8E84-426E-40dd-AFC4-6F175D3DCCD1}">
                <a14:hiddenFill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a:solidFill>
                    <a:srgbClr val="FFFFFF"/>
                  </a:solidFill>
                </a14:hiddenFill>
              </a:ext>
              <a:ext uri="{91240B29-F687-4f45-9708-019B960494DF}">
                <a14:hiddenLine xmlns:lc="http://schemas.openxmlformats.org/drawingml/2006/lockedCanvas" xmlns=""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v="urn:schemas-microsoft-com:mac:vml" xmlns:mc="http://schemas.openxmlformats.org/markup-compatibility/2006" xmlns:mo="http://schemas.microsoft.com/office/mac/office/2008/main" xmlns:wpc="http://schemas.microsoft.com/office/word/2010/wordprocessingCanvas" w="9525">
                  <a:solidFill>
                    <a:srgbClr val="000000"/>
                  </a:solidFill>
                  <a:miter lim="800000"/>
                  <a:headEnd/>
                  <a:tailEnd/>
                </a14:hiddenLine>
              </a:ext>
            </a:extLst>
          </p:spPr>
          <p:txBody>
            <a:bodyPr rot="0" vert="horz" wrap="square" lIns="63094" tIns="31547" rIns="63094" bIns="31547" anchor="t" anchorCtr="0">
              <a:noAutofit/>
            </a:bodyPr>
            <a:lstStyle/>
            <a:p>
              <a:pPr>
                <a:spcAft>
                  <a:spcPts val="0"/>
                </a:spcAft>
              </a:pPr>
              <a:r>
                <a:rPr lang="en-US" sz="1250">
                  <a:solidFill>
                    <a:srgbClr val="FFFFFF"/>
                  </a:solidFill>
                  <a:effectLst/>
                  <a:latin typeface="Arial" charset="0"/>
                  <a:ea typeface="Times New Roman" charset="0"/>
                </a:rPr>
                <a:t>1</a:t>
              </a:r>
              <a:endParaRPr lang="es-ES_tradnl" sz="1200">
                <a:effectLst/>
                <a:latin typeface="Times New Roman" charset="0"/>
                <a:ea typeface="Times New Roman" charset="0"/>
              </a:endParaRPr>
            </a:p>
          </p:txBody>
        </p:sp>
      </p:grpSp>
    </p:spTree>
    <p:extLst>
      <p:ext uri="{BB962C8B-B14F-4D97-AF65-F5344CB8AC3E}">
        <p14:creationId xmlns:p14="http://schemas.microsoft.com/office/powerpoint/2010/main" val="8120694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800792"/>
          </a:xfrm>
        </p:spPr>
        <p:txBody>
          <a:bodyPr/>
          <a:lstStyle/>
          <a:p>
            <a:pPr algn="ctr"/>
            <a:r>
              <a:rPr lang="es-ES_tradnl" b="1" dirty="0">
                <a:solidFill>
                  <a:srgbClr val="C00000"/>
                </a:solidFill>
                <a:latin typeface="Abadi MT Condensed Extra Bold" charset="0"/>
                <a:ea typeface="Abadi MT Condensed Extra Bold" charset="0"/>
                <a:cs typeface="Abadi MT Condensed Extra Bold" charset="0"/>
              </a:rPr>
              <a:t>ANALISIS DEL PODER- VIABILIDAD</a:t>
            </a:r>
          </a:p>
        </p:txBody>
      </p:sp>
      <p:pic>
        <p:nvPicPr>
          <p:cNvPr id="6" name="Marcador de contenido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6249" y="1087396"/>
            <a:ext cx="9873048" cy="5372389"/>
          </a:xfrm>
        </p:spPr>
      </p:pic>
      <p:sp>
        <p:nvSpPr>
          <p:cNvPr id="4" name="Marcador de pie de página 3"/>
          <p:cNvSpPr>
            <a:spLocks noGrp="1"/>
          </p:cNvSpPr>
          <p:nvPr>
            <p:ph type="ftr" sz="quarter" idx="11"/>
          </p:nvPr>
        </p:nvSpPr>
        <p:spPr/>
        <p:txBody>
          <a:bodyPr/>
          <a:lstStyle/>
          <a:p>
            <a:r>
              <a:rPr lang="es-ES_tradnl"/>
              <a:t>Dr Alfonso E Nino G</a:t>
            </a:r>
          </a:p>
        </p:txBody>
      </p:sp>
      <p:sp>
        <p:nvSpPr>
          <p:cNvPr id="5" name="Marcador de número de diapositiva 4"/>
          <p:cNvSpPr>
            <a:spLocks noGrp="1"/>
          </p:cNvSpPr>
          <p:nvPr>
            <p:ph type="sldNum" sz="quarter" idx="12"/>
          </p:nvPr>
        </p:nvSpPr>
        <p:spPr/>
        <p:txBody>
          <a:bodyPr/>
          <a:lstStyle/>
          <a:p>
            <a:fld id="{0057B8E6-053C-C644-A692-A64561FA31C3}" type="slidenum">
              <a:rPr lang="es-ES_tradnl" smtClean="0"/>
              <a:t>16</a:t>
            </a:fld>
            <a:endParaRPr lang="es-ES_tradnl"/>
          </a:p>
        </p:txBody>
      </p:sp>
    </p:spTree>
    <p:extLst>
      <p:ext uri="{BB962C8B-B14F-4D97-AF65-F5344CB8AC3E}">
        <p14:creationId xmlns:p14="http://schemas.microsoft.com/office/powerpoint/2010/main" val="102203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800792"/>
          </a:xfrm>
        </p:spPr>
        <p:txBody>
          <a:bodyPr/>
          <a:lstStyle/>
          <a:p>
            <a:pPr algn="ctr"/>
            <a:r>
              <a:rPr lang="es-ES_tradnl" b="1" dirty="0">
                <a:solidFill>
                  <a:srgbClr val="C00000"/>
                </a:solidFill>
                <a:latin typeface="Abadi MT Condensed Extra Bold" charset="0"/>
                <a:ea typeface="Abadi MT Condensed Extra Bold" charset="0"/>
                <a:cs typeface="Abadi MT Condensed Extra Bold" charset="0"/>
              </a:rPr>
              <a:t>ANALISIS DEL PODER- VIABILIDAD</a:t>
            </a:r>
          </a:p>
        </p:txBody>
      </p:sp>
      <p:sp>
        <p:nvSpPr>
          <p:cNvPr id="4" name="Marcador de pie de página 3"/>
          <p:cNvSpPr>
            <a:spLocks noGrp="1"/>
          </p:cNvSpPr>
          <p:nvPr>
            <p:ph type="ftr" sz="quarter" idx="11"/>
          </p:nvPr>
        </p:nvSpPr>
        <p:spPr/>
        <p:txBody>
          <a:bodyPr/>
          <a:lstStyle/>
          <a:p>
            <a:r>
              <a:rPr lang="es-ES_tradnl"/>
              <a:t>Dr Alfonso E Nino G</a:t>
            </a:r>
          </a:p>
        </p:txBody>
      </p:sp>
      <p:sp>
        <p:nvSpPr>
          <p:cNvPr id="5" name="Marcador de número de diapositiva 4"/>
          <p:cNvSpPr>
            <a:spLocks noGrp="1"/>
          </p:cNvSpPr>
          <p:nvPr>
            <p:ph type="sldNum" sz="quarter" idx="12"/>
          </p:nvPr>
        </p:nvSpPr>
        <p:spPr/>
        <p:txBody>
          <a:bodyPr/>
          <a:lstStyle/>
          <a:p>
            <a:fld id="{0057B8E6-053C-C644-A692-A64561FA31C3}" type="slidenum">
              <a:rPr lang="es-ES_tradnl" smtClean="0"/>
              <a:t>17</a:t>
            </a:fld>
            <a:endParaRPr lang="es-ES_tradnl"/>
          </a:p>
        </p:txBody>
      </p:sp>
      <p:sp>
        <p:nvSpPr>
          <p:cNvPr id="3" name="Marcador de contenido 2"/>
          <p:cNvSpPr>
            <a:spLocks noGrp="1"/>
          </p:cNvSpPr>
          <p:nvPr>
            <p:ph idx="1"/>
          </p:nvPr>
        </p:nvSpPr>
        <p:spPr/>
        <p:txBody>
          <a:bodyPr/>
          <a:lstStyle/>
          <a:p>
            <a:pPr algn="just"/>
            <a:r>
              <a:rPr lang="es-ES" b="1" dirty="0"/>
              <a:t>Si el resultado sale positivo diremos que la viabilidad es posible.</a:t>
            </a:r>
          </a:p>
          <a:p>
            <a:pPr algn="just"/>
            <a:r>
              <a:rPr lang="es-ES" b="1" dirty="0"/>
              <a:t>Si el 50% de los actores estuviera a favor y el 50% en contra entonces el proyecto  con el  mismo poder de influencia el valor total obtenido sería cero en consecuencia habría que revisar la viabilidad de iniciar un proyecto en ese ámbito. </a:t>
            </a:r>
          </a:p>
          <a:p>
            <a:pPr algn="just"/>
            <a:r>
              <a:rPr lang="es-ES" b="1" dirty="0"/>
              <a:t> Si no hay viabilidad :</a:t>
            </a:r>
          </a:p>
          <a:p>
            <a:pPr marL="457200" indent="-457200" algn="just">
              <a:buFont typeface="+mj-lt"/>
              <a:buAutoNum type="arabicPeriod"/>
            </a:pPr>
            <a:r>
              <a:rPr lang="es-ES" b="1" dirty="0"/>
              <a:t>hay que reformular el proyecto, </a:t>
            </a:r>
          </a:p>
          <a:p>
            <a:pPr marL="457200" indent="-457200" algn="just">
              <a:buFont typeface="+mj-lt"/>
              <a:buAutoNum type="arabicPeriod"/>
            </a:pPr>
            <a:r>
              <a:rPr lang="es-ES" b="1" dirty="0"/>
              <a:t>postergar la formulación o </a:t>
            </a:r>
          </a:p>
          <a:p>
            <a:pPr marL="457200" indent="-457200" algn="just">
              <a:buFont typeface="+mj-lt"/>
              <a:buAutoNum type="arabicPeriod"/>
            </a:pPr>
            <a:r>
              <a:rPr lang="es-ES" b="1" dirty="0"/>
              <a:t>dejar de lado la iniciativa.</a:t>
            </a:r>
            <a:endParaRPr lang="es-ES_tradnl" b="1" dirty="0"/>
          </a:p>
          <a:p>
            <a:endParaRPr lang="es-ES_tradnl" dirty="0"/>
          </a:p>
        </p:txBody>
      </p:sp>
    </p:spTree>
    <p:extLst>
      <p:ext uri="{BB962C8B-B14F-4D97-AF65-F5344CB8AC3E}">
        <p14:creationId xmlns:p14="http://schemas.microsoft.com/office/powerpoint/2010/main" val="8166159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453282" y="127949"/>
            <a:ext cx="7514035" cy="1045316"/>
          </a:xfrm>
        </p:spPr>
        <p:txBody>
          <a:bodyPr>
            <a:normAutofit/>
          </a:bodyPr>
          <a:lstStyle/>
          <a:p>
            <a:pPr algn="ctr">
              <a:defRPr/>
            </a:pPr>
            <a:r>
              <a:rPr lang="es-ES_tradnl" sz="4000" b="1" dirty="0">
                <a:solidFill>
                  <a:srgbClr val="C00000"/>
                </a:solidFill>
                <a:latin typeface="Abadi MT Condensed Extra Bold" charset="0"/>
                <a:ea typeface="Abadi MT Condensed Extra Bold" charset="0"/>
                <a:cs typeface="Abadi MT Condensed Extra Bold" charset="0"/>
              </a:rPr>
              <a:t>COMO ACTUAMOS CON LOS ACTORES</a:t>
            </a:r>
            <a:endParaRPr lang="en-US" sz="4000" b="1" dirty="0">
              <a:solidFill>
                <a:srgbClr val="C00000"/>
              </a:solidFill>
              <a:latin typeface="Abadi MT Condensed Extra Bold" charset="0"/>
              <a:ea typeface="Abadi MT Condensed Extra Bold" charset="0"/>
              <a:cs typeface="Abadi MT Condensed Extra Bold" charset="0"/>
            </a:endParaRPr>
          </a:p>
        </p:txBody>
      </p:sp>
      <p:graphicFrame>
        <p:nvGraphicFramePr>
          <p:cNvPr id="42025" name="Group 41"/>
          <p:cNvGraphicFramePr>
            <a:graphicFrameLocks noGrp="1"/>
          </p:cNvGraphicFramePr>
          <p:nvPr>
            <p:ph sz="half" idx="1"/>
          </p:nvPr>
        </p:nvGraphicFramePr>
        <p:xfrm>
          <a:off x="3581400" y="2757489"/>
          <a:ext cx="2343150" cy="2572941"/>
        </p:xfrm>
        <a:graphic>
          <a:graphicData uri="http://schemas.openxmlformats.org/drawingml/2006/table">
            <a:tbl>
              <a:tblPr/>
              <a:tblGrid>
                <a:gridCol w="1143000">
                  <a:extLst>
                    <a:ext uri="{9D8B030D-6E8A-4147-A177-3AD203B41FA5}">
                      <a16:colId xmlns:a16="http://schemas.microsoft.com/office/drawing/2014/main" val="20000"/>
                    </a:ext>
                  </a:extLst>
                </a:gridCol>
                <a:gridCol w="1200150">
                  <a:extLst>
                    <a:ext uri="{9D8B030D-6E8A-4147-A177-3AD203B41FA5}">
                      <a16:colId xmlns:a16="http://schemas.microsoft.com/office/drawing/2014/main" val="20001"/>
                    </a:ext>
                  </a:extLst>
                </a:gridCol>
              </a:tblGrid>
              <a:tr h="1298972">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dirty="0" err="1">
                          <a:ln>
                            <a:noFill/>
                          </a:ln>
                          <a:solidFill>
                            <a:schemeClr val="folHlink"/>
                          </a:solidFill>
                          <a:effectLst>
                            <a:outerShdw blurRad="38100" dist="38100" dir="2700000" algn="tl">
                              <a:srgbClr val="000000"/>
                            </a:outerShdw>
                          </a:effectLst>
                          <a:latin typeface="Tahoma" pitchFamily="34" charset="0"/>
                        </a:rPr>
                        <a:t>Obstaculi</a:t>
                      </a:r>
                      <a:r>
                        <a:rPr kumimoji="0" lang="en-US" sz="1400" b="1" i="0" u="sng" strike="noStrike" cap="none" normalizeH="0" baseline="0" dirty="0" err="1">
                          <a:ln>
                            <a:noFill/>
                          </a:ln>
                          <a:solidFill>
                            <a:schemeClr val="folHlink"/>
                          </a:solidFill>
                          <a:effectLst>
                            <a:outerShdw blurRad="38100" dist="38100" dir="2700000" algn="tl">
                              <a:srgbClr val="000000"/>
                            </a:outerShdw>
                          </a:effectLst>
                          <a:latin typeface="Tahoma" pitchFamily="34" charset="0"/>
                        </a:rPr>
                        <a:t>za</a:t>
                      </a:r>
                      <a:r>
                        <a:rPr kumimoji="0" lang="en-US" sz="1400" b="1" i="0" u="none" strike="noStrike" cap="none" normalizeH="0" baseline="0" dirty="0" err="1">
                          <a:ln>
                            <a:noFill/>
                          </a:ln>
                          <a:solidFill>
                            <a:schemeClr val="folHlink"/>
                          </a:solidFill>
                          <a:effectLst>
                            <a:outerShdw blurRad="38100" dist="38100" dir="2700000" algn="tl">
                              <a:srgbClr val="000000"/>
                            </a:outerShdw>
                          </a:effectLst>
                          <a:latin typeface="Tahoma" pitchFamily="34" charset="0"/>
                        </a:rPr>
                        <a:t>dores</a:t>
                      </a:r>
                      <a:endParaRPr kumimoji="0" lang="en-US" sz="1400" b="1" i="0" u="none" strike="noStrike" cap="none" normalizeH="0" baseline="0" dirty="0">
                        <a:ln>
                          <a:noFill/>
                        </a:ln>
                        <a:solidFill>
                          <a:schemeClr val="folHlink"/>
                        </a:solidFill>
                        <a:effectLst>
                          <a:outerShdw blurRad="38100" dist="38100" dir="2700000" algn="tl">
                            <a:srgbClr val="000000"/>
                          </a:outerShdw>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dirty="0" err="1">
                          <a:ln>
                            <a:noFill/>
                          </a:ln>
                          <a:solidFill>
                            <a:schemeClr val="tx1"/>
                          </a:solidFill>
                          <a:effectLst>
                            <a:outerShdw blurRad="38100" dist="38100" dir="2700000" algn="tl">
                              <a:srgbClr val="000000"/>
                            </a:outerShdw>
                          </a:effectLst>
                          <a:latin typeface="Tahoma" pitchFamily="34" charset="0"/>
                        </a:rPr>
                        <a:t>Monitorear</a:t>
                      </a:r>
                      <a:endParaRPr kumimoji="0" lang="en-US" sz="1400" b="0" i="0" u="none" strike="noStrike" cap="none" normalizeH="0" baseline="0" dirty="0">
                        <a:ln>
                          <a:noFill/>
                        </a:ln>
                        <a:solidFill>
                          <a:schemeClr val="tx1"/>
                        </a:solidFill>
                        <a:effectLst>
                          <a:outerShdw blurRad="38100" dist="38100" dir="2700000" algn="tl">
                            <a:srgbClr val="000000"/>
                          </a:outerShdw>
                        </a:effectLst>
                        <a:latin typeface="Tahoma" pitchFamily="34" charset="0"/>
                      </a:endParaRP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dirty="0" err="1">
                          <a:ln>
                            <a:noFill/>
                          </a:ln>
                          <a:solidFill>
                            <a:schemeClr val="folHlink"/>
                          </a:solidFill>
                          <a:effectLst>
                            <a:outerShdw blurRad="38100" dist="38100" dir="2700000" algn="tl">
                              <a:srgbClr val="000000"/>
                            </a:outerShdw>
                          </a:effectLst>
                          <a:latin typeface="Tahoma" pitchFamily="34" charset="0"/>
                        </a:rPr>
                        <a:t>Enemigos</a:t>
                      </a:r>
                      <a:endParaRPr kumimoji="0" lang="en-US" sz="1400" b="1" i="0" u="none" strike="noStrike" cap="none" normalizeH="0" baseline="0" dirty="0">
                        <a:ln>
                          <a:noFill/>
                        </a:ln>
                        <a:solidFill>
                          <a:schemeClr val="folHlink"/>
                        </a:solidFill>
                        <a:effectLst>
                          <a:outerShdw blurRad="38100" dist="38100" dir="2700000" algn="tl">
                            <a:srgbClr val="000000"/>
                          </a:outerShdw>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dirty="0" err="1">
                          <a:ln>
                            <a:noFill/>
                          </a:ln>
                          <a:solidFill>
                            <a:schemeClr val="tx1"/>
                          </a:solidFill>
                          <a:effectLst>
                            <a:outerShdw blurRad="38100" dist="38100" dir="2700000" algn="tl">
                              <a:srgbClr val="000000"/>
                            </a:outerShdw>
                          </a:effectLst>
                          <a:latin typeface="Tahoma" pitchFamily="34" charset="0"/>
                        </a:rPr>
                        <a:t>Controlar</a:t>
                      </a:r>
                      <a:endParaRPr kumimoji="0" lang="en-US" sz="1400" b="0" i="0" u="none" strike="noStrike" cap="none" normalizeH="0" baseline="0" dirty="0">
                        <a:ln>
                          <a:noFill/>
                        </a:ln>
                        <a:solidFill>
                          <a:schemeClr val="tx1"/>
                        </a:solidFill>
                        <a:effectLst>
                          <a:outerShdw blurRad="38100" dist="38100" dir="2700000" algn="tl">
                            <a:srgbClr val="000000"/>
                          </a:outerShdw>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dirty="0" err="1">
                          <a:ln>
                            <a:noFill/>
                          </a:ln>
                          <a:solidFill>
                            <a:schemeClr val="tx1"/>
                          </a:solidFill>
                          <a:effectLst>
                            <a:outerShdw blurRad="38100" dist="38100" dir="2700000" algn="tl">
                              <a:srgbClr val="000000"/>
                            </a:outerShdw>
                          </a:effectLst>
                          <a:latin typeface="Tahoma" pitchFamily="34" charset="0"/>
                        </a:rPr>
                        <a:t>muy</a:t>
                      </a:r>
                      <a:r>
                        <a:rPr kumimoji="0" lang="en-US" sz="1400" b="0" i="0" u="none" strike="noStrike" cap="none" normalizeH="0" baseline="0" dirty="0">
                          <a:ln>
                            <a:noFill/>
                          </a:ln>
                          <a:solidFill>
                            <a:schemeClr val="tx1"/>
                          </a:solidFill>
                          <a:effectLst>
                            <a:outerShdw blurRad="38100" dist="38100" dir="2700000" algn="tl">
                              <a:srgbClr val="000000"/>
                            </a:outerShdw>
                          </a:effectLst>
                          <a:latin typeface="Tahoma" pitchFamily="34" charset="0"/>
                        </a:rPr>
                        <a:t> de</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dirty="0" err="1">
                          <a:ln>
                            <a:noFill/>
                          </a:ln>
                          <a:solidFill>
                            <a:schemeClr val="tx1"/>
                          </a:solidFill>
                          <a:effectLst>
                            <a:outerShdw blurRad="38100" dist="38100" dir="2700000" algn="tl">
                              <a:srgbClr val="000000"/>
                            </a:outerShdw>
                          </a:effectLst>
                          <a:latin typeface="Tahoma" pitchFamily="34" charset="0"/>
                        </a:rPr>
                        <a:t>cerca</a:t>
                      </a:r>
                      <a:endParaRPr kumimoji="0" lang="en-US" sz="1400" b="0" i="0" u="none" strike="noStrike" cap="none" normalizeH="0" baseline="0" dirty="0">
                        <a:ln>
                          <a:noFill/>
                        </a:ln>
                        <a:solidFill>
                          <a:schemeClr val="tx1"/>
                        </a:solidFill>
                        <a:effectLst>
                          <a:outerShdw blurRad="38100" dist="38100" dir="2700000" algn="tl">
                            <a:srgbClr val="000000"/>
                          </a:outerShdw>
                        </a:effectLst>
                        <a:latin typeface="Tahoma" pitchFamily="34" charset="0"/>
                      </a:endParaRP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73969">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a:ln>
                            <a:noFill/>
                          </a:ln>
                          <a:solidFill>
                            <a:schemeClr val="folHlink"/>
                          </a:solidFill>
                          <a:effectLst>
                            <a:outerShdw blurRad="38100" dist="38100" dir="2700000" algn="tl">
                              <a:srgbClr val="000000"/>
                            </a:outerShdw>
                          </a:effectLst>
                          <a:latin typeface="Tahoma" pitchFamily="34" charset="0"/>
                        </a:rPr>
                        <a:t>Críticos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Tahoma" pitchFamily="34" charset="0"/>
                        </a:rPr>
                        <a:t>Informar</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dirty="0" err="1">
                          <a:ln>
                            <a:noFill/>
                          </a:ln>
                          <a:solidFill>
                            <a:schemeClr val="folHlink"/>
                          </a:solidFill>
                          <a:effectLst>
                            <a:outerShdw blurRad="38100" dist="38100" dir="2700000" algn="tl">
                              <a:srgbClr val="000000"/>
                            </a:outerShdw>
                          </a:effectLst>
                          <a:latin typeface="Tahoma" pitchFamily="34" charset="0"/>
                        </a:rPr>
                        <a:t>Adversarios</a:t>
                      </a:r>
                      <a:endParaRPr kumimoji="0" lang="en-US" sz="1400" b="1" i="0" u="none" strike="noStrike" cap="none" normalizeH="0" baseline="0" dirty="0">
                        <a:ln>
                          <a:noFill/>
                        </a:ln>
                        <a:solidFill>
                          <a:schemeClr val="folHlink"/>
                        </a:solidFill>
                        <a:effectLst>
                          <a:outerShdw blurRad="38100" dist="38100" dir="2700000" algn="tl">
                            <a:srgbClr val="000000"/>
                          </a:outerShdw>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dirty="0" err="1">
                          <a:ln>
                            <a:noFill/>
                          </a:ln>
                          <a:solidFill>
                            <a:schemeClr val="tx1"/>
                          </a:solidFill>
                          <a:effectLst>
                            <a:outerShdw blurRad="38100" dist="38100" dir="2700000" algn="tl">
                              <a:srgbClr val="000000"/>
                            </a:outerShdw>
                          </a:effectLst>
                          <a:latin typeface="Tahoma" pitchFamily="34" charset="0"/>
                        </a:rPr>
                        <a:t>Persuadir</a:t>
                      </a:r>
                      <a:endParaRPr kumimoji="0" lang="en-US" sz="1400" b="0" i="0" u="none" strike="noStrike" cap="none" normalizeH="0" baseline="0" dirty="0">
                        <a:ln>
                          <a:noFill/>
                        </a:ln>
                        <a:solidFill>
                          <a:schemeClr val="tx1"/>
                        </a:solidFill>
                        <a:effectLst>
                          <a:outerShdw blurRad="38100" dist="38100" dir="2700000" algn="tl">
                            <a:srgbClr val="000000"/>
                          </a:outerShdw>
                        </a:effectLst>
                        <a:latin typeface="Tahoma" pitchFamily="34" charset="0"/>
                      </a:endParaRP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42027" name="Group 43"/>
          <p:cNvGraphicFramePr>
            <a:graphicFrameLocks noGrp="1"/>
          </p:cNvGraphicFramePr>
          <p:nvPr>
            <p:ph sz="half" idx="2"/>
          </p:nvPr>
        </p:nvGraphicFramePr>
        <p:xfrm>
          <a:off x="6267450" y="2757487"/>
          <a:ext cx="2400300" cy="2589562"/>
        </p:xfrm>
        <a:graphic>
          <a:graphicData uri="http://schemas.openxmlformats.org/drawingml/2006/table">
            <a:tbl>
              <a:tblPr/>
              <a:tblGrid>
                <a:gridCol w="10287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tblGrid>
              <a:tr h="128468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a:ln>
                            <a:noFill/>
                          </a:ln>
                          <a:solidFill>
                            <a:schemeClr val="folHlink"/>
                          </a:solidFill>
                          <a:effectLst>
                            <a:outerShdw blurRad="38100" dist="38100" dir="2700000" algn="tl">
                              <a:srgbClr val="000000"/>
                            </a:outerShdw>
                          </a:effectLst>
                          <a:latin typeface="Tahoma" pitchFamily="34" charset="0"/>
                        </a:rPr>
                        <a:t>Aliados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Tahoma" pitchFamily="34" charset="0"/>
                        </a:rPr>
                        <a:t>Controlar</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Tahoma" pitchFamily="34" charset="0"/>
                        </a:rPr>
                        <a:t>muy de</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Tahoma" pitchFamily="34" charset="0"/>
                        </a:rPr>
                        <a:t>cerca</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a:ln>
                            <a:noFill/>
                          </a:ln>
                          <a:solidFill>
                            <a:schemeClr val="folHlink"/>
                          </a:solidFill>
                          <a:effectLst>
                            <a:outerShdw blurRad="38100" dist="38100" dir="2700000" algn="tl">
                              <a:srgbClr val="000000"/>
                            </a:outerShdw>
                          </a:effectLst>
                          <a:latin typeface="Tahoma" pitchFamily="34" charset="0"/>
                        </a:rPr>
                        <a:t>Simpatizantes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Tahoma" pitchFamily="34" charset="0"/>
                        </a:rPr>
                        <a:t>Movilizar</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Tahoma" pitchFamily="34" charset="0"/>
                        </a:rPr>
                        <a:t>Intereses &amp; apoyos</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83494">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a:ln>
                            <a:noFill/>
                          </a:ln>
                          <a:solidFill>
                            <a:schemeClr val="folHlink"/>
                          </a:solidFill>
                          <a:effectLst>
                            <a:outerShdw blurRad="38100" dist="38100" dir="2700000" algn="tl">
                              <a:srgbClr val="000000"/>
                            </a:outerShdw>
                          </a:effectLst>
                          <a:latin typeface="Tahoma" pitchFamily="34" charset="0"/>
                        </a:rPr>
                        <a:t>Apoyos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Tahoma" pitchFamily="34" charset="0"/>
                        </a:rPr>
                        <a:t>Mantener envueltos &amp; Satisfechos</a:t>
                      </a:r>
                    </a:p>
                  </a:txBody>
                  <a:tcPr marL="68580" marR="68580"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1" i="0" u="none" strike="noStrike" cap="none" normalizeH="0" baseline="0">
                          <a:ln>
                            <a:noFill/>
                          </a:ln>
                          <a:solidFill>
                            <a:schemeClr val="folHlink"/>
                          </a:solidFill>
                          <a:effectLst>
                            <a:outerShdw blurRad="38100" dist="38100" dir="2700000" algn="tl">
                              <a:srgbClr val="000000"/>
                            </a:outerShdw>
                          </a:effectLst>
                          <a:latin typeface="Tahoma" pitchFamily="34" charset="0"/>
                        </a:rPr>
                        <a:t>Amigos</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a:ln>
                            <a:noFill/>
                          </a:ln>
                          <a:solidFill>
                            <a:schemeClr val="tx1"/>
                          </a:solidFill>
                          <a:effectLst>
                            <a:outerShdw blurRad="38100" dist="38100" dir="2700000" algn="tl">
                              <a:srgbClr val="000000"/>
                            </a:outerShdw>
                          </a:effectLst>
                          <a:latin typeface="Tahoma" pitchFamily="34" charset="0"/>
                        </a:rPr>
                        <a:t>Mantener Informados</a:t>
                      </a:r>
                    </a:p>
                  </a:txBody>
                  <a:tcPr marL="68580" marR="68580"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2" name="Marcador de pie de página 1"/>
          <p:cNvSpPr>
            <a:spLocks noGrp="1"/>
          </p:cNvSpPr>
          <p:nvPr>
            <p:ph type="ftr" sz="quarter" idx="11"/>
          </p:nvPr>
        </p:nvSpPr>
        <p:spPr/>
        <p:txBody>
          <a:bodyPr/>
          <a:lstStyle/>
          <a:p>
            <a:r>
              <a:rPr lang="es-PE"/>
              <a:t>Alfonso E Nino G</a:t>
            </a:r>
          </a:p>
        </p:txBody>
      </p:sp>
      <p:sp>
        <p:nvSpPr>
          <p:cNvPr id="21530" name="Text Box 25"/>
          <p:cNvSpPr txBox="1">
            <a:spLocks noChangeArrowheads="1"/>
          </p:cNvSpPr>
          <p:nvPr/>
        </p:nvSpPr>
        <p:spPr bwMode="auto">
          <a:xfrm>
            <a:off x="5867400" y="2845596"/>
            <a:ext cx="342900" cy="240065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r>
              <a:rPr lang="en-US" sz="3000">
                <a:latin typeface="Arial" panose="020B0604020202020204" pitchFamily="34" charset="0"/>
              </a:rPr>
              <a:t>T</a:t>
            </a:r>
          </a:p>
          <a:p>
            <a:pPr algn="ctr" eaLnBrk="1" hangingPunct="1"/>
            <a:r>
              <a:rPr lang="en-US" sz="3000">
                <a:latin typeface="Arial" panose="020B0604020202020204" pitchFamily="34" charset="0"/>
              </a:rPr>
              <a:t>E</a:t>
            </a:r>
          </a:p>
          <a:p>
            <a:pPr algn="ctr" eaLnBrk="1" hangingPunct="1"/>
            <a:r>
              <a:rPr lang="en-US" sz="3000">
                <a:latin typeface="Arial" panose="020B0604020202020204" pitchFamily="34" charset="0"/>
              </a:rPr>
              <a:t>M</a:t>
            </a:r>
          </a:p>
          <a:p>
            <a:pPr algn="ctr" eaLnBrk="1" hangingPunct="1"/>
            <a:r>
              <a:rPr lang="en-US" sz="3000">
                <a:latin typeface="Arial" panose="020B0604020202020204" pitchFamily="34" charset="0"/>
              </a:rPr>
              <a:t>A</a:t>
            </a:r>
          </a:p>
          <a:p>
            <a:pPr algn="ctr" eaLnBrk="1" hangingPunct="1"/>
            <a:r>
              <a:rPr lang="en-US" sz="3000">
                <a:latin typeface="Arial" panose="020B0604020202020204" pitchFamily="34" charset="0"/>
              </a:rPr>
              <a:t>S</a:t>
            </a:r>
          </a:p>
        </p:txBody>
      </p:sp>
      <p:sp>
        <p:nvSpPr>
          <p:cNvPr id="21531" name="Text Box 26"/>
          <p:cNvSpPr txBox="1">
            <a:spLocks noChangeArrowheads="1"/>
          </p:cNvSpPr>
          <p:nvPr/>
        </p:nvSpPr>
        <p:spPr bwMode="auto">
          <a:xfrm>
            <a:off x="4038600" y="2286000"/>
            <a:ext cx="1223412"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a:latin typeface="Arial" panose="020B0604020202020204" pitchFamily="34" charset="0"/>
              </a:rPr>
              <a:t>En Contra</a:t>
            </a:r>
          </a:p>
        </p:txBody>
      </p:sp>
      <p:sp>
        <p:nvSpPr>
          <p:cNvPr id="21532" name="Text Box 27"/>
          <p:cNvSpPr txBox="1">
            <a:spLocks noChangeArrowheads="1"/>
          </p:cNvSpPr>
          <p:nvPr/>
        </p:nvSpPr>
        <p:spPr bwMode="auto">
          <a:xfrm>
            <a:off x="7010400" y="2256235"/>
            <a:ext cx="979820"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a:latin typeface="Arial" panose="020B0604020202020204" pitchFamily="34" charset="0"/>
              </a:rPr>
              <a:t>A Favor</a:t>
            </a:r>
          </a:p>
        </p:txBody>
      </p:sp>
      <p:sp>
        <p:nvSpPr>
          <p:cNvPr id="21533" name="Text Box 28"/>
          <p:cNvSpPr txBox="1">
            <a:spLocks noChangeArrowheads="1"/>
          </p:cNvSpPr>
          <p:nvPr/>
        </p:nvSpPr>
        <p:spPr bwMode="auto">
          <a:xfrm>
            <a:off x="2794400" y="2571752"/>
            <a:ext cx="800219"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a:latin typeface="Arial" panose="020B0604020202020204" pitchFamily="34" charset="0"/>
              </a:rPr>
              <a:t>Alto</a:t>
            </a:r>
          </a:p>
          <a:p>
            <a:pPr eaLnBrk="1" hangingPunct="1"/>
            <a:r>
              <a:rPr lang="en-US">
                <a:latin typeface="Arial" panose="020B0604020202020204" pitchFamily="34" charset="0"/>
              </a:rPr>
              <a:t>Poder</a:t>
            </a:r>
          </a:p>
        </p:txBody>
      </p:sp>
      <p:sp>
        <p:nvSpPr>
          <p:cNvPr id="21534" name="Text Box 29"/>
          <p:cNvSpPr txBox="1">
            <a:spLocks noChangeArrowheads="1"/>
          </p:cNvSpPr>
          <p:nvPr/>
        </p:nvSpPr>
        <p:spPr bwMode="auto">
          <a:xfrm>
            <a:off x="2781302" y="4686302"/>
            <a:ext cx="800219"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a:latin typeface="Arial" panose="020B0604020202020204" pitchFamily="34" charset="0"/>
              </a:rPr>
              <a:t>Bajo</a:t>
            </a:r>
          </a:p>
          <a:p>
            <a:pPr eaLnBrk="1" hangingPunct="1"/>
            <a:r>
              <a:rPr lang="en-US">
                <a:latin typeface="Arial" panose="020B0604020202020204" pitchFamily="34" charset="0"/>
              </a:rPr>
              <a:t>Poder</a:t>
            </a:r>
          </a:p>
        </p:txBody>
      </p:sp>
      <p:sp>
        <p:nvSpPr>
          <p:cNvPr id="21535" name="Text Box 30"/>
          <p:cNvSpPr txBox="1">
            <a:spLocks noChangeArrowheads="1"/>
          </p:cNvSpPr>
          <p:nvPr/>
        </p:nvSpPr>
        <p:spPr bwMode="auto">
          <a:xfrm>
            <a:off x="8680850" y="2571752"/>
            <a:ext cx="800219"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a:latin typeface="Arial" panose="020B0604020202020204" pitchFamily="34" charset="0"/>
              </a:rPr>
              <a:t>Alto</a:t>
            </a:r>
          </a:p>
          <a:p>
            <a:pPr eaLnBrk="1" hangingPunct="1"/>
            <a:r>
              <a:rPr lang="en-US">
                <a:latin typeface="Arial" panose="020B0604020202020204" pitchFamily="34" charset="0"/>
              </a:rPr>
              <a:t>Poder</a:t>
            </a:r>
          </a:p>
        </p:txBody>
      </p:sp>
      <p:sp>
        <p:nvSpPr>
          <p:cNvPr id="21536" name="Text Box 31"/>
          <p:cNvSpPr txBox="1">
            <a:spLocks noChangeArrowheads="1"/>
          </p:cNvSpPr>
          <p:nvPr/>
        </p:nvSpPr>
        <p:spPr bwMode="auto">
          <a:xfrm>
            <a:off x="8667752" y="4686302"/>
            <a:ext cx="800219"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a:latin typeface="Arial" panose="020B0604020202020204" pitchFamily="34" charset="0"/>
              </a:rPr>
              <a:t>Bajo</a:t>
            </a:r>
          </a:p>
          <a:p>
            <a:pPr eaLnBrk="1" hangingPunct="1"/>
            <a:r>
              <a:rPr lang="en-US">
                <a:latin typeface="Arial" panose="020B0604020202020204" pitchFamily="34" charset="0"/>
              </a:rPr>
              <a:t>Poder</a:t>
            </a:r>
          </a:p>
        </p:txBody>
      </p:sp>
      <p:sp>
        <p:nvSpPr>
          <p:cNvPr id="21537" name="Text Box 32"/>
          <p:cNvSpPr txBox="1">
            <a:spLocks noChangeArrowheads="1"/>
          </p:cNvSpPr>
          <p:nvPr/>
        </p:nvSpPr>
        <p:spPr bwMode="auto">
          <a:xfrm>
            <a:off x="3594500" y="5314952"/>
            <a:ext cx="1018227"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a:latin typeface="Arial" panose="020B0604020202020204" pitchFamily="34" charset="0"/>
              </a:rPr>
              <a:t>Bajo</a:t>
            </a:r>
          </a:p>
          <a:p>
            <a:pPr eaLnBrk="1" hangingPunct="1"/>
            <a:r>
              <a:rPr lang="en-US">
                <a:latin typeface="Arial" panose="020B0604020202020204" pitchFamily="34" charset="0"/>
              </a:rPr>
              <a:t>Riesgos</a:t>
            </a:r>
          </a:p>
        </p:txBody>
      </p:sp>
      <p:sp>
        <p:nvSpPr>
          <p:cNvPr id="21538" name="Text Box 33"/>
          <p:cNvSpPr txBox="1">
            <a:spLocks noChangeArrowheads="1"/>
          </p:cNvSpPr>
          <p:nvPr/>
        </p:nvSpPr>
        <p:spPr bwMode="auto">
          <a:xfrm>
            <a:off x="7649523" y="5314952"/>
            <a:ext cx="1018228"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r>
              <a:rPr lang="en-US">
                <a:latin typeface="Arial" panose="020B0604020202020204" pitchFamily="34" charset="0"/>
              </a:rPr>
              <a:t>Bajos</a:t>
            </a:r>
          </a:p>
          <a:p>
            <a:pPr algn="r" eaLnBrk="1" hangingPunct="1"/>
            <a:r>
              <a:rPr lang="en-US">
                <a:latin typeface="Arial" panose="020B0604020202020204" pitchFamily="34" charset="0"/>
              </a:rPr>
              <a:t>Riesgos</a:t>
            </a:r>
          </a:p>
        </p:txBody>
      </p:sp>
      <p:sp>
        <p:nvSpPr>
          <p:cNvPr id="21539" name="Text Box 34"/>
          <p:cNvSpPr txBox="1">
            <a:spLocks noChangeArrowheads="1"/>
          </p:cNvSpPr>
          <p:nvPr/>
        </p:nvSpPr>
        <p:spPr bwMode="auto">
          <a:xfrm>
            <a:off x="4630343" y="5314952"/>
            <a:ext cx="1018227"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a:latin typeface="Arial" panose="020B0604020202020204" pitchFamily="34" charset="0"/>
              </a:rPr>
              <a:t>Altos</a:t>
            </a:r>
          </a:p>
          <a:p>
            <a:pPr eaLnBrk="1" hangingPunct="1"/>
            <a:r>
              <a:rPr lang="en-US">
                <a:latin typeface="Arial" panose="020B0604020202020204" pitchFamily="34" charset="0"/>
              </a:rPr>
              <a:t>Riesgos</a:t>
            </a:r>
          </a:p>
        </p:txBody>
      </p:sp>
      <p:sp>
        <p:nvSpPr>
          <p:cNvPr id="21540" name="Text Box 35"/>
          <p:cNvSpPr txBox="1">
            <a:spLocks noChangeArrowheads="1"/>
          </p:cNvSpPr>
          <p:nvPr/>
        </p:nvSpPr>
        <p:spPr bwMode="auto">
          <a:xfrm>
            <a:off x="6506523" y="5314952"/>
            <a:ext cx="1018228"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r>
              <a:rPr lang="en-US">
                <a:latin typeface="Arial" panose="020B0604020202020204" pitchFamily="34" charset="0"/>
              </a:rPr>
              <a:t>Altos</a:t>
            </a:r>
          </a:p>
          <a:p>
            <a:pPr algn="r" eaLnBrk="1" hangingPunct="1"/>
            <a:r>
              <a:rPr lang="en-US">
                <a:latin typeface="Arial" panose="020B0604020202020204" pitchFamily="34" charset="0"/>
              </a:rPr>
              <a:t>Riesgos</a:t>
            </a:r>
          </a:p>
        </p:txBody>
      </p:sp>
    </p:spTree>
    <p:extLst>
      <p:ext uri="{BB962C8B-B14F-4D97-AF65-F5344CB8AC3E}">
        <p14:creationId xmlns:p14="http://schemas.microsoft.com/office/powerpoint/2010/main" val="20056397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968439"/>
          </a:xfrm>
        </p:spPr>
        <p:txBody>
          <a:bodyPr>
            <a:normAutofit fontScale="90000"/>
          </a:bodyPr>
          <a:lstStyle/>
          <a:p>
            <a:pPr algn="ctr"/>
            <a:r>
              <a:rPr lang="es-ES_tradnl" dirty="0">
                <a:solidFill>
                  <a:srgbClr val="C00000"/>
                </a:solidFill>
                <a:latin typeface="Abadi MT Condensed Extra Bold" charset="0"/>
                <a:ea typeface="Abadi MT Condensed Extra Bold" charset="0"/>
                <a:cs typeface="Abadi MT Condensed Extra Bold" charset="0"/>
              </a:rPr>
              <a:t>LOS BENEFICIOS DE TRABAJAR CON LOS ACTORES</a:t>
            </a:r>
          </a:p>
        </p:txBody>
      </p:sp>
      <p:sp>
        <p:nvSpPr>
          <p:cNvPr id="3" name="Marcador de contenido 2"/>
          <p:cNvSpPr>
            <a:spLocks noGrp="1"/>
          </p:cNvSpPr>
          <p:nvPr>
            <p:ph idx="1"/>
          </p:nvPr>
        </p:nvSpPr>
        <p:spPr>
          <a:xfrm>
            <a:off x="1097280" y="1255043"/>
            <a:ext cx="10058400" cy="4614051"/>
          </a:xfrm>
        </p:spPr>
        <p:txBody>
          <a:bodyPr>
            <a:normAutofit/>
          </a:bodyPr>
          <a:lstStyle/>
          <a:p>
            <a:pPr algn="just"/>
            <a:r>
              <a:rPr lang="es-ES" b="1" dirty="0"/>
              <a:t>Ganar apoyo de los involucrados poderosos puede ayudar a facilitar la implementación del proyecto, a  contar más recursos </a:t>
            </a:r>
          </a:p>
          <a:p>
            <a:pPr algn="just"/>
            <a:r>
              <a:rPr lang="es-ES" b="1" dirty="0"/>
              <a:t>ayuda a garantizar que los mismos entiendan completamente lo que se está haciendo y los beneficios del proyecto – esto significa que los actores pueden apoyar activamente cuando sea necesario, </a:t>
            </a:r>
          </a:p>
          <a:p>
            <a:pPr algn="just"/>
            <a:r>
              <a:rPr lang="es-ES" b="1" dirty="0"/>
              <a:t> se puede anticipar la reacción de la gente frente al proyecto, y construir estrategias que te permitirán ganar el apoyo de las población</a:t>
            </a:r>
            <a:endParaRPr lang="es-ES_tradnl" b="1" dirty="0"/>
          </a:p>
          <a:p>
            <a:pPr algn="just"/>
            <a:r>
              <a:rPr lang="es-ES" b="1" dirty="0"/>
              <a:t>En contextos de gran diversidad cultural el análisis de actores o involucrados, se convierte en una herramienta clave para una gestión que se adapta a los diversos escenarios, que son cada vez más dinámicos y complejos debido a la diversidad de intereses de los actores. </a:t>
            </a:r>
          </a:p>
          <a:p>
            <a:pPr algn="just"/>
            <a:r>
              <a:rPr lang="es-ES" b="1" dirty="0"/>
              <a:t>sintetiza el diagnóstico de todos los grupos e instituciones o entidades, que se vinculan al proyecto y permitirá visualizar sus intereses e identificar las estrategias que responden a cada uno de ellos y que puedan a plasmarse en acuerdos y compromisos.</a:t>
            </a:r>
            <a:endParaRPr lang="es-ES_tradnl" b="1" dirty="0"/>
          </a:p>
        </p:txBody>
      </p:sp>
      <p:sp>
        <p:nvSpPr>
          <p:cNvPr id="4" name="Marcador de pie de página 3"/>
          <p:cNvSpPr>
            <a:spLocks noGrp="1"/>
          </p:cNvSpPr>
          <p:nvPr>
            <p:ph type="ftr" sz="quarter" idx="11"/>
          </p:nvPr>
        </p:nvSpPr>
        <p:spPr/>
        <p:txBody>
          <a:bodyPr/>
          <a:lstStyle/>
          <a:p>
            <a:r>
              <a:rPr lang="es-ES_tradnl"/>
              <a:t>Dr Alfonso E Nino G</a:t>
            </a:r>
          </a:p>
        </p:txBody>
      </p:sp>
      <p:sp>
        <p:nvSpPr>
          <p:cNvPr id="5" name="Marcador de número de diapositiva 4"/>
          <p:cNvSpPr>
            <a:spLocks noGrp="1"/>
          </p:cNvSpPr>
          <p:nvPr>
            <p:ph type="sldNum" sz="quarter" idx="12"/>
          </p:nvPr>
        </p:nvSpPr>
        <p:spPr/>
        <p:txBody>
          <a:bodyPr/>
          <a:lstStyle/>
          <a:p>
            <a:fld id="{0057B8E6-053C-C644-A692-A64561FA31C3}" type="slidenum">
              <a:rPr lang="es-ES_tradnl" smtClean="0"/>
              <a:t>19</a:t>
            </a:fld>
            <a:endParaRPr lang="es-ES_tradnl"/>
          </a:p>
        </p:txBody>
      </p:sp>
    </p:spTree>
    <p:extLst>
      <p:ext uri="{BB962C8B-B14F-4D97-AF65-F5344CB8AC3E}">
        <p14:creationId xmlns:p14="http://schemas.microsoft.com/office/powerpoint/2010/main" val="1997669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677223"/>
          </a:xfrm>
        </p:spPr>
        <p:txBody>
          <a:bodyPr>
            <a:normAutofit fontScale="90000"/>
          </a:bodyPr>
          <a:lstStyle/>
          <a:p>
            <a:pPr algn="ctr"/>
            <a:r>
              <a:rPr lang="es-ES_tradnl" b="1" dirty="0">
                <a:solidFill>
                  <a:srgbClr val="C00000"/>
                </a:solidFill>
                <a:latin typeface="Abadi MT Condensed Extra Bold" charset="0"/>
                <a:ea typeface="Abadi MT Condensed Extra Bold" charset="0"/>
                <a:cs typeface="Abadi MT Condensed Extra Bold" charset="0"/>
              </a:rPr>
              <a:t>EL PROYECTO Y LA POBLACION</a:t>
            </a:r>
          </a:p>
        </p:txBody>
      </p:sp>
      <p:sp>
        <p:nvSpPr>
          <p:cNvPr id="3" name="Marcador de contenido 2"/>
          <p:cNvSpPr>
            <a:spLocks noGrp="1"/>
          </p:cNvSpPr>
          <p:nvPr>
            <p:ph idx="1"/>
          </p:nvPr>
        </p:nvSpPr>
        <p:spPr>
          <a:xfrm>
            <a:off x="345988" y="1149178"/>
            <a:ext cx="11158153" cy="5310607"/>
          </a:xfrm>
        </p:spPr>
        <p:txBody>
          <a:bodyPr>
            <a:noAutofit/>
          </a:bodyPr>
          <a:lstStyle/>
          <a:p>
            <a:pPr algn="just"/>
            <a:r>
              <a:rPr lang="es-ES" sz="3600" b="1" dirty="0"/>
              <a:t>Un proyecto debe representar una confluencia de voluntades provenientes de las necesidades e intereses de todos los actores que participan en la propuesta de cambio.</a:t>
            </a:r>
          </a:p>
          <a:p>
            <a:pPr algn="just"/>
            <a:r>
              <a:rPr lang="es-ES" sz="3600" b="1" dirty="0"/>
              <a:t>Estos actores pueden ser aquellos que se beneficiarán con el proyecto, los que no están de acuerdo, o los que son indiferentes.</a:t>
            </a:r>
          </a:p>
          <a:p>
            <a:pPr algn="just"/>
            <a:r>
              <a:rPr lang="es-ES" sz="3600" b="1" dirty="0"/>
              <a:t>Pensar solo desde las entidades que formulan el proyecto sin considerar a los actores del entorno próximo, es un error fatal. </a:t>
            </a:r>
            <a:endParaRPr lang="es-ES_tradnl" sz="3600" b="1" dirty="0"/>
          </a:p>
        </p:txBody>
      </p:sp>
      <p:sp>
        <p:nvSpPr>
          <p:cNvPr id="4" name="Marcador de pie de página 3"/>
          <p:cNvSpPr>
            <a:spLocks noGrp="1"/>
          </p:cNvSpPr>
          <p:nvPr>
            <p:ph type="ftr" sz="quarter" idx="11"/>
          </p:nvPr>
        </p:nvSpPr>
        <p:spPr/>
        <p:txBody>
          <a:bodyPr/>
          <a:lstStyle/>
          <a:p>
            <a:r>
              <a:rPr lang="es-ES_tradnl"/>
              <a:t>Dr Alfonso E Nino G</a:t>
            </a:r>
          </a:p>
        </p:txBody>
      </p:sp>
      <p:sp>
        <p:nvSpPr>
          <p:cNvPr id="5" name="Marcador de número de diapositiva 4"/>
          <p:cNvSpPr>
            <a:spLocks noGrp="1"/>
          </p:cNvSpPr>
          <p:nvPr>
            <p:ph type="sldNum" sz="quarter" idx="12"/>
          </p:nvPr>
        </p:nvSpPr>
        <p:spPr/>
        <p:txBody>
          <a:bodyPr/>
          <a:lstStyle/>
          <a:p>
            <a:fld id="{0057B8E6-053C-C644-A692-A64561FA31C3}" type="slidenum">
              <a:rPr lang="es-ES_tradnl" smtClean="0"/>
              <a:t>2</a:t>
            </a:fld>
            <a:endParaRPr lang="es-ES_tradnl"/>
          </a:p>
        </p:txBody>
      </p:sp>
    </p:spTree>
    <p:extLst>
      <p:ext uri="{BB962C8B-B14F-4D97-AF65-F5344CB8AC3E}">
        <p14:creationId xmlns:p14="http://schemas.microsoft.com/office/powerpoint/2010/main" val="15332558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3"/>
            <a:ext cx="10058400" cy="1060283"/>
          </a:xfrm>
        </p:spPr>
        <p:txBody>
          <a:bodyPr>
            <a:normAutofit fontScale="90000"/>
          </a:bodyPr>
          <a:lstStyle/>
          <a:p>
            <a:pPr algn="ctr"/>
            <a:r>
              <a:rPr lang="es-ES_tradnl" b="1" dirty="0">
                <a:solidFill>
                  <a:srgbClr val="C00000"/>
                </a:solidFill>
                <a:latin typeface="Abadi MT Condensed Extra Bold" charset="0"/>
                <a:ea typeface="Abadi MT Condensed Extra Bold" charset="0"/>
                <a:cs typeface="Abadi MT Condensed Extra Bold" charset="0"/>
              </a:rPr>
              <a:t>QUE HACER CON LOS QUE SE OPONEN AL PROYECTO</a:t>
            </a:r>
          </a:p>
        </p:txBody>
      </p:sp>
      <p:sp>
        <p:nvSpPr>
          <p:cNvPr id="3" name="Marcador de contenido 2"/>
          <p:cNvSpPr>
            <a:spLocks noGrp="1"/>
          </p:cNvSpPr>
          <p:nvPr>
            <p:ph idx="1"/>
          </p:nvPr>
        </p:nvSpPr>
        <p:spPr>
          <a:xfrm>
            <a:off x="741405" y="1433383"/>
            <a:ext cx="10414275" cy="5152767"/>
          </a:xfrm>
        </p:spPr>
        <p:txBody>
          <a:bodyPr>
            <a:normAutofit lnSpcReduction="10000"/>
          </a:bodyPr>
          <a:lstStyle/>
          <a:p>
            <a:pPr algn="just"/>
            <a:r>
              <a:rPr lang="es-ES" b="1" dirty="0"/>
              <a:t>Muchas veces hay sectores claves que no quieren participar en el proceso. </a:t>
            </a:r>
          </a:p>
          <a:p>
            <a:pPr algn="just"/>
            <a:r>
              <a:rPr lang="es-ES" b="1" dirty="0"/>
              <a:t>deberían efectuarse los mayores esfuerzos para intentar motivar a quienes no quieren participar, de las ventajas de hacerlo. </a:t>
            </a:r>
          </a:p>
          <a:p>
            <a:pPr algn="just"/>
            <a:r>
              <a:rPr lang="es-ES" b="1" dirty="0"/>
              <a:t>Será importante definir cuáles son las condiciones o necesidades que alguno de los actores requiere para ser parte, e intentar generar un contexto de confianza para dar legitimidad al proceso en sí mismo.</a:t>
            </a:r>
          </a:p>
          <a:p>
            <a:pPr algn="just"/>
            <a:r>
              <a:rPr lang="es-ES" b="1" dirty="0"/>
              <a:t>El rol de un facilitador o mediador neutral puede ser muy útil. </a:t>
            </a:r>
            <a:endParaRPr lang="es-ES_tradnl" b="1" dirty="0"/>
          </a:p>
          <a:p>
            <a:pPr algn="just"/>
            <a:r>
              <a:rPr lang="es-ES" b="1" dirty="0"/>
              <a:t>Una estrategia posible es ofrecer participación en distintas instancias del proceso con diferentes roles. </a:t>
            </a:r>
          </a:p>
          <a:p>
            <a:pPr algn="just"/>
            <a:r>
              <a:rPr lang="es-ES" b="1" dirty="0"/>
              <a:t>Quienes no quieren verse involucrados como partes, tal vez quieran ser observadores o técnicos, y ese puede ser un modo de comenzar a hacerlos participar. </a:t>
            </a:r>
            <a:endParaRPr lang="es-ES_tradnl" b="1" dirty="0"/>
          </a:p>
          <a:p>
            <a:pPr algn="just"/>
            <a:r>
              <a:rPr lang="es-ES" sz="2100" b="1" dirty="0">
                <a:solidFill>
                  <a:srgbClr val="C00000"/>
                </a:solidFill>
              </a:rPr>
              <a:t>No hay que perder nunca de vista que dar participación en el proceso a todos los que hayan sido identificados como involucrados, es garantía no sólo de legitimidad sino también de que los resultados del mismo no serán boicoteados o impugnados por quienes no participaron. </a:t>
            </a:r>
            <a:endParaRPr lang="es-ES_tradnl" sz="2100" b="1" dirty="0">
              <a:solidFill>
                <a:srgbClr val="C00000"/>
              </a:solidFill>
            </a:endParaRPr>
          </a:p>
          <a:p>
            <a:pPr algn="just"/>
            <a:r>
              <a:rPr lang="es-ES_tradnl" dirty="0"/>
              <a:t> </a:t>
            </a:r>
          </a:p>
        </p:txBody>
      </p:sp>
      <p:sp>
        <p:nvSpPr>
          <p:cNvPr id="4" name="Marcador de pie de página 3"/>
          <p:cNvSpPr>
            <a:spLocks noGrp="1"/>
          </p:cNvSpPr>
          <p:nvPr>
            <p:ph type="ftr" sz="quarter" idx="11"/>
          </p:nvPr>
        </p:nvSpPr>
        <p:spPr/>
        <p:txBody>
          <a:bodyPr/>
          <a:lstStyle/>
          <a:p>
            <a:r>
              <a:rPr lang="es-ES_tradnl"/>
              <a:t>Dr Alfonso E Nino G</a:t>
            </a:r>
          </a:p>
        </p:txBody>
      </p:sp>
      <p:sp>
        <p:nvSpPr>
          <p:cNvPr id="5" name="Marcador de número de diapositiva 4"/>
          <p:cNvSpPr>
            <a:spLocks noGrp="1"/>
          </p:cNvSpPr>
          <p:nvPr>
            <p:ph type="sldNum" sz="quarter" idx="12"/>
          </p:nvPr>
        </p:nvSpPr>
        <p:spPr/>
        <p:txBody>
          <a:bodyPr/>
          <a:lstStyle/>
          <a:p>
            <a:fld id="{0057B8E6-053C-C644-A692-A64561FA31C3}" type="slidenum">
              <a:rPr lang="es-ES_tradnl" smtClean="0"/>
              <a:t>20</a:t>
            </a:fld>
            <a:endParaRPr lang="es-ES_tradnl"/>
          </a:p>
        </p:txBody>
      </p:sp>
    </p:spTree>
    <p:extLst>
      <p:ext uri="{BB962C8B-B14F-4D97-AF65-F5344CB8AC3E}">
        <p14:creationId xmlns:p14="http://schemas.microsoft.com/office/powerpoint/2010/main" val="20626912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968440"/>
          </a:xfrm>
        </p:spPr>
        <p:txBody>
          <a:bodyPr/>
          <a:lstStyle/>
          <a:p>
            <a:pPr algn="ctr"/>
            <a:r>
              <a:rPr lang="es-ES_tradnl" dirty="0">
                <a:solidFill>
                  <a:srgbClr val="C00000"/>
                </a:solidFill>
                <a:latin typeface="Abadi MT Condensed Extra Bold" charset="0"/>
                <a:ea typeface="Abadi MT Condensed Extra Bold" charset="0"/>
                <a:cs typeface="Abadi MT Condensed Extra Bold" charset="0"/>
              </a:rPr>
              <a:t>Análisis de involucrados y supuestos</a:t>
            </a:r>
          </a:p>
        </p:txBody>
      </p:sp>
      <p:sp>
        <p:nvSpPr>
          <p:cNvPr id="3" name="Marcador de contenido 2"/>
          <p:cNvSpPr>
            <a:spLocks noGrp="1"/>
          </p:cNvSpPr>
          <p:nvPr>
            <p:ph idx="1"/>
          </p:nvPr>
        </p:nvSpPr>
        <p:spPr/>
        <p:txBody>
          <a:bodyPr>
            <a:normAutofit/>
          </a:bodyPr>
          <a:lstStyle/>
          <a:p>
            <a:pPr algn="just"/>
            <a:r>
              <a:rPr lang="es-ES" sz="3200" b="1" dirty="0"/>
              <a:t>Todos los actores que están involucrados, no pueden ser tomados en cuenta como actores institucionales al momento de definir los supuestos, en otras palabras, en los supuestos no poner actores involucrados que deben formar parte de los llamados acuerdos previos</a:t>
            </a:r>
            <a:r>
              <a:rPr lang="es-ES_tradnl" sz="3200" b="1" dirty="0"/>
              <a:t> </a:t>
            </a:r>
          </a:p>
        </p:txBody>
      </p:sp>
      <p:sp>
        <p:nvSpPr>
          <p:cNvPr id="4" name="Marcador de pie de página 3"/>
          <p:cNvSpPr>
            <a:spLocks noGrp="1"/>
          </p:cNvSpPr>
          <p:nvPr>
            <p:ph type="ftr" sz="quarter" idx="11"/>
          </p:nvPr>
        </p:nvSpPr>
        <p:spPr/>
        <p:txBody>
          <a:bodyPr/>
          <a:lstStyle/>
          <a:p>
            <a:r>
              <a:rPr lang="es-ES_tradnl"/>
              <a:t>Dr Alfonso E Nino G</a:t>
            </a:r>
          </a:p>
        </p:txBody>
      </p:sp>
      <p:sp>
        <p:nvSpPr>
          <p:cNvPr id="5" name="Marcador de número de diapositiva 4"/>
          <p:cNvSpPr>
            <a:spLocks noGrp="1"/>
          </p:cNvSpPr>
          <p:nvPr>
            <p:ph type="sldNum" sz="quarter" idx="12"/>
          </p:nvPr>
        </p:nvSpPr>
        <p:spPr/>
        <p:txBody>
          <a:bodyPr/>
          <a:lstStyle/>
          <a:p>
            <a:fld id="{0057B8E6-053C-C644-A692-A64561FA31C3}" type="slidenum">
              <a:rPr lang="es-ES_tradnl" smtClean="0"/>
              <a:t>21</a:t>
            </a:fld>
            <a:endParaRPr lang="es-ES_tradnl"/>
          </a:p>
        </p:txBody>
      </p:sp>
    </p:spTree>
    <p:extLst>
      <p:ext uri="{BB962C8B-B14F-4D97-AF65-F5344CB8AC3E}">
        <p14:creationId xmlns:p14="http://schemas.microsoft.com/office/powerpoint/2010/main" val="8241319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_tradnl" b="1" dirty="0">
                <a:solidFill>
                  <a:srgbClr val="C00000"/>
                </a:solidFill>
                <a:latin typeface="Abadi MT Condensed Extra Bold" charset="0"/>
                <a:ea typeface="Abadi MT Condensed Extra Bold" charset="0"/>
                <a:cs typeface="Abadi MT Condensed Extra Bold" charset="0"/>
              </a:rPr>
              <a:t>RECOMENDAMOS</a:t>
            </a:r>
          </a:p>
        </p:txBody>
      </p:sp>
      <p:sp>
        <p:nvSpPr>
          <p:cNvPr id="4" name="Marcador de pie de página 3"/>
          <p:cNvSpPr>
            <a:spLocks noGrp="1"/>
          </p:cNvSpPr>
          <p:nvPr>
            <p:ph type="ftr" sz="quarter" idx="11"/>
          </p:nvPr>
        </p:nvSpPr>
        <p:spPr/>
        <p:txBody>
          <a:bodyPr/>
          <a:lstStyle/>
          <a:p>
            <a:r>
              <a:rPr lang="es-ES_tradnl"/>
              <a:t>Dr Alfonso E Nino G</a:t>
            </a:r>
          </a:p>
        </p:txBody>
      </p:sp>
      <p:sp>
        <p:nvSpPr>
          <p:cNvPr id="5" name="Marcador de número de diapositiva 4"/>
          <p:cNvSpPr>
            <a:spLocks noGrp="1"/>
          </p:cNvSpPr>
          <p:nvPr>
            <p:ph type="sldNum" sz="quarter" idx="12"/>
          </p:nvPr>
        </p:nvSpPr>
        <p:spPr/>
        <p:txBody>
          <a:bodyPr/>
          <a:lstStyle/>
          <a:p>
            <a:fld id="{0057B8E6-053C-C644-A692-A64561FA31C3}" type="slidenum">
              <a:rPr lang="es-ES_tradnl" smtClean="0"/>
              <a:t>22</a:t>
            </a:fld>
            <a:endParaRPr lang="es-ES_tradnl"/>
          </a:p>
        </p:txBody>
      </p:sp>
      <p:sp>
        <p:nvSpPr>
          <p:cNvPr id="6" name="Marcador de contenido 2"/>
          <p:cNvSpPr>
            <a:spLocks noGrp="1"/>
          </p:cNvSpPr>
          <p:nvPr>
            <p:ph idx="1"/>
          </p:nvPr>
        </p:nvSpPr>
        <p:spPr/>
        <p:txBody>
          <a:bodyPr>
            <a:noAutofit/>
          </a:bodyPr>
          <a:lstStyle/>
          <a:p>
            <a:pPr marL="385763" indent="-385763" algn="just">
              <a:buFont typeface="+mj-lt"/>
              <a:buAutoNum type="arabicPeriod"/>
            </a:pPr>
            <a:r>
              <a:rPr lang="es-PE" sz="2400" b="1" dirty="0"/>
              <a:t>NO INTENTAR ANULAR EL CONFLICTO, más bien entenderlo como parte del proceso, encauzarlo y llegar a acuerdos (el consenso absoluto no siempre es posible; la diversidad y la divergencia es parte de la riqueza del proceso mismo)</a:t>
            </a:r>
          </a:p>
          <a:p>
            <a:pPr marL="385763" indent="-385763" algn="just">
              <a:buFont typeface="+mj-lt"/>
              <a:buAutoNum type="arabicPeriod"/>
            </a:pPr>
            <a:r>
              <a:rPr lang="es-PE" sz="2400" b="1" dirty="0"/>
              <a:t>DOS FALACIAS DE LA REPRESENTACIÓN: • cuando la representatividad de los líderes de los colectivos sociales que dicen representar es escasa;  cuando la representatividad es asumida por los mismos formuladores</a:t>
            </a:r>
          </a:p>
        </p:txBody>
      </p:sp>
    </p:spTree>
    <p:extLst>
      <p:ext uri="{BB962C8B-B14F-4D97-AF65-F5344CB8AC3E}">
        <p14:creationId xmlns:p14="http://schemas.microsoft.com/office/powerpoint/2010/main" val="17523200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lgn="ctr"/>
            <a:r>
              <a:rPr lang="es-ES_tradnl" b="1" dirty="0"/>
              <a:t>GRACIAS</a:t>
            </a:r>
          </a:p>
        </p:txBody>
      </p:sp>
      <p:sp>
        <p:nvSpPr>
          <p:cNvPr id="4" name="Marcador de pie de página 3"/>
          <p:cNvSpPr>
            <a:spLocks noGrp="1"/>
          </p:cNvSpPr>
          <p:nvPr>
            <p:ph type="ftr" sz="quarter" idx="11"/>
          </p:nvPr>
        </p:nvSpPr>
        <p:spPr/>
        <p:txBody>
          <a:bodyPr/>
          <a:lstStyle/>
          <a:p>
            <a:r>
              <a:rPr lang="es-ES_tradnl"/>
              <a:t>Dr Alfonso E Nino G</a:t>
            </a:r>
          </a:p>
        </p:txBody>
      </p:sp>
      <p:sp>
        <p:nvSpPr>
          <p:cNvPr id="5" name="Marcador de número de diapositiva 4"/>
          <p:cNvSpPr>
            <a:spLocks noGrp="1"/>
          </p:cNvSpPr>
          <p:nvPr>
            <p:ph type="sldNum" sz="quarter" idx="12"/>
          </p:nvPr>
        </p:nvSpPr>
        <p:spPr/>
        <p:txBody>
          <a:bodyPr/>
          <a:lstStyle/>
          <a:p>
            <a:fld id="{0057B8E6-053C-C644-A692-A64561FA31C3}" type="slidenum">
              <a:rPr lang="es-ES_tradnl" smtClean="0"/>
              <a:t>23</a:t>
            </a:fld>
            <a:endParaRPr lang="es-ES_tradnl"/>
          </a:p>
        </p:txBody>
      </p:sp>
      <p:sp>
        <p:nvSpPr>
          <p:cNvPr id="6" name="CuadroTexto 5"/>
          <p:cNvSpPr txBox="1"/>
          <p:nvPr/>
        </p:nvSpPr>
        <p:spPr>
          <a:xfrm>
            <a:off x="6243870" y="4633784"/>
            <a:ext cx="3950454" cy="1477328"/>
          </a:xfrm>
          <a:prstGeom prst="rect">
            <a:avLst/>
          </a:prstGeom>
          <a:noFill/>
        </p:spPr>
        <p:txBody>
          <a:bodyPr wrap="square" rtlCol="0">
            <a:spAutoFit/>
          </a:bodyPr>
          <a:lstStyle/>
          <a:p>
            <a:r>
              <a:rPr lang="es-ES_tradnl" dirty="0">
                <a:hlinkClick r:id="rId2"/>
              </a:rPr>
              <a:t>Alfonso.nino@upch.pe</a:t>
            </a:r>
            <a:endParaRPr lang="es-ES_tradnl" dirty="0"/>
          </a:p>
          <a:p>
            <a:r>
              <a:rPr lang="es-ES_tradnl" dirty="0">
                <a:hlinkClick r:id="rId3"/>
              </a:rPr>
              <a:t>aninog@gmail.com</a:t>
            </a:r>
            <a:endParaRPr lang="es-ES_tradnl" dirty="0"/>
          </a:p>
          <a:p>
            <a:r>
              <a:rPr lang="es-ES_tradnl" dirty="0"/>
              <a:t>Skype: aninog1</a:t>
            </a:r>
          </a:p>
          <a:p>
            <a:r>
              <a:rPr lang="es-ES_tradnl" dirty="0"/>
              <a:t>@</a:t>
            </a:r>
            <a:r>
              <a:rPr lang="es-ES_tradnl" dirty="0" err="1"/>
              <a:t>aninog</a:t>
            </a:r>
            <a:endParaRPr lang="es-ES_tradnl" dirty="0"/>
          </a:p>
          <a:p>
            <a:r>
              <a:rPr lang="es-ES_tradnl" dirty="0" err="1"/>
              <a:t>www.gycperu.com</a:t>
            </a:r>
            <a:endParaRPr lang="es-ES_tradnl" dirty="0"/>
          </a:p>
        </p:txBody>
      </p:sp>
      <p:pic>
        <p:nvPicPr>
          <p:cNvPr id="7" name="Picture 5" descr="Logotipo Instituto Nacional de Salud Públic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63" y="286007"/>
            <a:ext cx="321945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7"/>
          <p:cNvPicPr>
            <a:picLocks noChangeAspect="1"/>
          </p:cNvPicPr>
          <p:nvPr/>
        </p:nvPicPr>
        <p:blipFill>
          <a:blip r:embed="rId5"/>
          <a:stretch>
            <a:fillRect/>
          </a:stretch>
        </p:blipFill>
        <p:spPr>
          <a:xfrm>
            <a:off x="8178800" y="168532"/>
            <a:ext cx="4013200" cy="1397000"/>
          </a:xfrm>
          <a:prstGeom prst="rect">
            <a:avLst/>
          </a:prstGeom>
        </p:spPr>
      </p:pic>
    </p:spTree>
    <p:extLst>
      <p:ext uri="{BB962C8B-B14F-4D97-AF65-F5344CB8AC3E}">
        <p14:creationId xmlns:p14="http://schemas.microsoft.com/office/powerpoint/2010/main" val="670804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968440"/>
          </a:xfrm>
        </p:spPr>
        <p:txBody>
          <a:bodyPr/>
          <a:lstStyle/>
          <a:p>
            <a:pPr algn="ctr"/>
            <a:r>
              <a:rPr lang="es-ES_tradnl" b="1" dirty="0">
                <a:solidFill>
                  <a:srgbClr val="C00000"/>
                </a:solidFill>
                <a:latin typeface="Abadi MT Condensed Extra Bold" charset="0"/>
                <a:ea typeface="Abadi MT Condensed Extra Bold" charset="0"/>
                <a:cs typeface="Abadi MT Condensed Extra Bold" charset="0"/>
              </a:rPr>
              <a:t>EL PROYECTO Y LA POBLACION</a:t>
            </a:r>
          </a:p>
        </p:txBody>
      </p:sp>
      <p:sp>
        <p:nvSpPr>
          <p:cNvPr id="3" name="Marcador de contenido 2"/>
          <p:cNvSpPr>
            <a:spLocks noGrp="1"/>
          </p:cNvSpPr>
          <p:nvPr>
            <p:ph idx="1"/>
          </p:nvPr>
        </p:nvSpPr>
        <p:spPr>
          <a:xfrm>
            <a:off x="1260388" y="1828799"/>
            <a:ext cx="9952095" cy="4630985"/>
          </a:xfrm>
        </p:spPr>
        <p:txBody>
          <a:bodyPr>
            <a:noAutofit/>
          </a:bodyPr>
          <a:lstStyle/>
          <a:p>
            <a:pPr algn="just"/>
            <a:r>
              <a:rPr lang="es-ES" sz="4000" b="1" dirty="0"/>
              <a:t>Las posibilidades de diseñar un proyecto exitoso mejoran cuando se toman en cuenta y se analizan esos intereses, así como las características, los recursos y el grado de participación de todos los actores involucrados en el problema abordado</a:t>
            </a:r>
            <a:r>
              <a:rPr lang="es-ES_tradnl" sz="4000" b="1" dirty="0"/>
              <a:t> </a:t>
            </a:r>
          </a:p>
        </p:txBody>
      </p:sp>
      <p:sp>
        <p:nvSpPr>
          <p:cNvPr id="4" name="Marcador de pie de página 3"/>
          <p:cNvSpPr>
            <a:spLocks noGrp="1"/>
          </p:cNvSpPr>
          <p:nvPr>
            <p:ph type="ftr" sz="quarter" idx="11"/>
          </p:nvPr>
        </p:nvSpPr>
        <p:spPr/>
        <p:txBody>
          <a:bodyPr/>
          <a:lstStyle/>
          <a:p>
            <a:r>
              <a:rPr lang="es-ES_tradnl"/>
              <a:t>Dr Alfonso E Nino G</a:t>
            </a:r>
          </a:p>
        </p:txBody>
      </p:sp>
      <p:sp>
        <p:nvSpPr>
          <p:cNvPr id="5" name="Marcador de número de diapositiva 4"/>
          <p:cNvSpPr>
            <a:spLocks noGrp="1"/>
          </p:cNvSpPr>
          <p:nvPr>
            <p:ph type="sldNum" sz="quarter" idx="12"/>
          </p:nvPr>
        </p:nvSpPr>
        <p:spPr/>
        <p:txBody>
          <a:bodyPr/>
          <a:lstStyle/>
          <a:p>
            <a:fld id="{0057B8E6-053C-C644-A692-A64561FA31C3}" type="slidenum">
              <a:rPr lang="es-ES_tradnl" smtClean="0"/>
              <a:t>3</a:t>
            </a:fld>
            <a:endParaRPr lang="es-ES_tradnl"/>
          </a:p>
        </p:txBody>
      </p:sp>
    </p:spTree>
    <p:extLst>
      <p:ext uri="{BB962C8B-B14F-4D97-AF65-F5344CB8AC3E}">
        <p14:creationId xmlns:p14="http://schemas.microsoft.com/office/powerpoint/2010/main" val="1632537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837862"/>
          </a:xfrm>
        </p:spPr>
        <p:txBody>
          <a:bodyPr/>
          <a:lstStyle/>
          <a:p>
            <a:pPr algn="ctr"/>
            <a:r>
              <a:rPr lang="es-ES_tradnl" b="1" dirty="0">
                <a:solidFill>
                  <a:srgbClr val="C00000"/>
                </a:solidFill>
                <a:latin typeface="Abadi MT Condensed Extra Bold" charset="0"/>
                <a:ea typeface="Abadi MT Condensed Extra Bold" charset="0"/>
                <a:cs typeface="Abadi MT Condensed Extra Bold" charset="0"/>
              </a:rPr>
              <a:t>VIABILIDAD /FACTIBILIDAD</a:t>
            </a:r>
          </a:p>
        </p:txBody>
      </p:sp>
      <p:sp>
        <p:nvSpPr>
          <p:cNvPr id="3" name="Marcador de contenido 2"/>
          <p:cNvSpPr>
            <a:spLocks noGrp="1"/>
          </p:cNvSpPr>
          <p:nvPr>
            <p:ph idx="1"/>
          </p:nvPr>
        </p:nvSpPr>
        <p:spPr>
          <a:xfrm>
            <a:off x="729049" y="1124465"/>
            <a:ext cx="10626810" cy="5335320"/>
          </a:xfrm>
        </p:spPr>
        <p:txBody>
          <a:bodyPr>
            <a:noAutofit/>
          </a:bodyPr>
          <a:lstStyle/>
          <a:p>
            <a:pPr algn="just"/>
            <a:r>
              <a:rPr lang="es-ES" sz="2800" b="1" dirty="0"/>
              <a:t>Viabilidad y factibilidad son relacionados con el futuro de un proyecto, generalmente se usan como  sinónimos.</a:t>
            </a:r>
          </a:p>
          <a:p>
            <a:pPr algn="just"/>
            <a:r>
              <a:rPr lang="es-ES" sz="2800" b="1" dirty="0"/>
              <a:t> </a:t>
            </a:r>
            <a:r>
              <a:rPr lang="es-ES" sz="2800" b="1" dirty="0">
                <a:solidFill>
                  <a:srgbClr val="C00000"/>
                </a:solidFill>
              </a:rPr>
              <a:t>Viabilidad</a:t>
            </a:r>
            <a:r>
              <a:rPr lang="es-ES" sz="2800" b="1" dirty="0"/>
              <a:t>: consiste en la valoración positiva y la aprobación social y política  de un proyecto  lo cual determina las probabilidades de llevarse a cabo o de concretarse. </a:t>
            </a:r>
          </a:p>
          <a:p>
            <a:pPr algn="just"/>
            <a:r>
              <a:rPr lang="es-ES" sz="2800" b="1" dirty="0"/>
              <a:t>La viabilidad hace referencia a la condición del </a:t>
            </a:r>
            <a:r>
              <a:rPr lang="es-ES" sz="2800" b="1" dirty="0">
                <a:hlinkClick r:id="rId2"/>
              </a:rPr>
              <a:t>camino</a:t>
            </a:r>
            <a:r>
              <a:rPr lang="es-ES" sz="2800" b="1" dirty="0"/>
              <a:t> donde se puede transitar para lograr  los resultados.</a:t>
            </a:r>
          </a:p>
          <a:p>
            <a:pPr algn="just"/>
            <a:r>
              <a:rPr lang="es-ES" sz="2800" b="1" dirty="0"/>
              <a:t> </a:t>
            </a:r>
            <a:r>
              <a:rPr lang="es-ES" sz="2800" b="1" dirty="0">
                <a:solidFill>
                  <a:srgbClr val="C00000"/>
                </a:solidFill>
              </a:rPr>
              <a:t>Factibilidad</a:t>
            </a:r>
            <a:r>
              <a:rPr lang="es-ES" sz="2800" b="1" dirty="0"/>
              <a:t>: considera los siguientes aspectos: Factibilidad Técnica, Factibilidad económica y Factibilidad Operacional.  Se analizan en este marco las contribuciones específicas (perfil técnico), la eficiencia, la efectividad, la pertinencia y la sostenibilidad del mismo. </a:t>
            </a:r>
            <a:endParaRPr lang="es-ES_tradnl" sz="2800" b="1" dirty="0"/>
          </a:p>
        </p:txBody>
      </p:sp>
      <p:sp>
        <p:nvSpPr>
          <p:cNvPr id="4" name="Marcador de pie de página 3"/>
          <p:cNvSpPr>
            <a:spLocks noGrp="1"/>
          </p:cNvSpPr>
          <p:nvPr>
            <p:ph type="ftr" sz="quarter" idx="11"/>
          </p:nvPr>
        </p:nvSpPr>
        <p:spPr/>
        <p:txBody>
          <a:bodyPr/>
          <a:lstStyle/>
          <a:p>
            <a:r>
              <a:rPr lang="es-ES_tradnl"/>
              <a:t>Dr Alfonso E Nino G</a:t>
            </a:r>
          </a:p>
        </p:txBody>
      </p:sp>
      <p:sp>
        <p:nvSpPr>
          <p:cNvPr id="5" name="Marcador de número de diapositiva 4"/>
          <p:cNvSpPr>
            <a:spLocks noGrp="1"/>
          </p:cNvSpPr>
          <p:nvPr>
            <p:ph type="sldNum" sz="quarter" idx="12"/>
          </p:nvPr>
        </p:nvSpPr>
        <p:spPr/>
        <p:txBody>
          <a:bodyPr/>
          <a:lstStyle/>
          <a:p>
            <a:fld id="{0057B8E6-053C-C644-A692-A64561FA31C3}" type="slidenum">
              <a:rPr lang="es-ES_tradnl" smtClean="0"/>
              <a:t>4</a:t>
            </a:fld>
            <a:endParaRPr lang="es-ES_tradnl"/>
          </a:p>
        </p:txBody>
      </p:sp>
    </p:spTree>
    <p:extLst>
      <p:ext uri="{BB962C8B-B14F-4D97-AF65-F5344CB8AC3E}">
        <p14:creationId xmlns:p14="http://schemas.microsoft.com/office/powerpoint/2010/main" val="860272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3"/>
            <a:ext cx="10058400" cy="850219"/>
          </a:xfrm>
        </p:spPr>
        <p:txBody>
          <a:bodyPr/>
          <a:lstStyle/>
          <a:p>
            <a:pPr algn="ctr"/>
            <a:r>
              <a:rPr lang="es-ES_tradnl" b="1" dirty="0">
                <a:solidFill>
                  <a:srgbClr val="C00000"/>
                </a:solidFill>
                <a:latin typeface="Abadi MT Condensed Extra Bold" charset="0"/>
                <a:ea typeface="Abadi MT Condensed Extra Bold" charset="0"/>
                <a:cs typeface="Abadi MT Condensed Extra Bold" charset="0"/>
              </a:rPr>
              <a:t>EVALUACION EX ANTE</a:t>
            </a:r>
          </a:p>
        </p:txBody>
      </p:sp>
      <p:sp>
        <p:nvSpPr>
          <p:cNvPr id="3" name="Marcador de contenido 2"/>
          <p:cNvSpPr>
            <a:spLocks noGrp="1"/>
          </p:cNvSpPr>
          <p:nvPr>
            <p:ph idx="1"/>
          </p:nvPr>
        </p:nvSpPr>
        <p:spPr>
          <a:xfrm>
            <a:off x="506627" y="1309816"/>
            <a:ext cx="10649053" cy="5053915"/>
          </a:xfrm>
        </p:spPr>
        <p:txBody>
          <a:bodyPr>
            <a:noAutofit/>
          </a:bodyPr>
          <a:lstStyle/>
          <a:p>
            <a:pPr algn="just"/>
            <a:r>
              <a:rPr lang="es-ES" sz="3200" b="1" dirty="0"/>
              <a:t>La medición de la viabilidad se considera como una evaluación hecha antes de la ejecución del proyecto. </a:t>
            </a:r>
          </a:p>
          <a:p>
            <a:pPr algn="just"/>
            <a:r>
              <a:rPr lang="es-ES" sz="3200" b="1" dirty="0"/>
              <a:t>Permite estimar no solo, los costos como el impacto (o beneficios) si no también la licencia social otorgada por los pobladores que se concluye en la decisión (cualitativa) de implementar o no el proyecto. </a:t>
            </a:r>
          </a:p>
          <a:p>
            <a:pPr algn="just"/>
            <a:r>
              <a:rPr lang="es-ES" sz="3200" b="1" dirty="0"/>
              <a:t>A partir de ella (la viabilidad) resulta posible continuar con el proceso de formulación, identificar las alternativas óptimas para alcanzar los objetivos del efecto o impacto determinado en el marco lógico</a:t>
            </a:r>
            <a:r>
              <a:rPr lang="es-ES_tradnl" sz="3200" b="1" dirty="0"/>
              <a:t> </a:t>
            </a:r>
          </a:p>
        </p:txBody>
      </p:sp>
      <p:sp>
        <p:nvSpPr>
          <p:cNvPr id="4" name="Marcador de pie de página 3"/>
          <p:cNvSpPr>
            <a:spLocks noGrp="1"/>
          </p:cNvSpPr>
          <p:nvPr>
            <p:ph type="ftr" sz="quarter" idx="11"/>
          </p:nvPr>
        </p:nvSpPr>
        <p:spPr/>
        <p:txBody>
          <a:bodyPr/>
          <a:lstStyle/>
          <a:p>
            <a:r>
              <a:rPr lang="es-ES_tradnl"/>
              <a:t>Dr Alfonso E Nino G</a:t>
            </a:r>
          </a:p>
        </p:txBody>
      </p:sp>
      <p:sp>
        <p:nvSpPr>
          <p:cNvPr id="5" name="Marcador de número de diapositiva 4"/>
          <p:cNvSpPr>
            <a:spLocks noGrp="1"/>
          </p:cNvSpPr>
          <p:nvPr>
            <p:ph type="sldNum" sz="quarter" idx="12"/>
          </p:nvPr>
        </p:nvSpPr>
        <p:spPr/>
        <p:txBody>
          <a:bodyPr/>
          <a:lstStyle/>
          <a:p>
            <a:fld id="{0057B8E6-053C-C644-A692-A64561FA31C3}" type="slidenum">
              <a:rPr lang="es-ES_tradnl" smtClean="0"/>
              <a:t>5</a:t>
            </a:fld>
            <a:endParaRPr lang="es-ES_tradnl"/>
          </a:p>
        </p:txBody>
      </p:sp>
    </p:spTree>
    <p:extLst>
      <p:ext uri="{BB962C8B-B14F-4D97-AF65-F5344CB8AC3E}">
        <p14:creationId xmlns:p14="http://schemas.microsoft.com/office/powerpoint/2010/main" val="383187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4"/>
            <a:ext cx="10058400" cy="837862"/>
          </a:xfrm>
        </p:spPr>
        <p:txBody>
          <a:bodyPr/>
          <a:lstStyle/>
          <a:p>
            <a:pPr algn="ctr"/>
            <a:r>
              <a:rPr lang="es-ES_tradnl" b="1" dirty="0">
                <a:solidFill>
                  <a:srgbClr val="C00000"/>
                </a:solidFill>
                <a:latin typeface="Abadi MT Condensed Extra Bold" charset="0"/>
                <a:ea typeface="Abadi MT Condensed Extra Bold" charset="0"/>
                <a:cs typeface="Abadi MT Condensed Extra Bold" charset="0"/>
              </a:rPr>
              <a:t>QUIEN DA LA VIABILIDAD?</a:t>
            </a:r>
          </a:p>
        </p:txBody>
      </p:sp>
      <p:sp>
        <p:nvSpPr>
          <p:cNvPr id="3" name="Marcador de contenido 2"/>
          <p:cNvSpPr>
            <a:spLocks noGrp="1"/>
          </p:cNvSpPr>
          <p:nvPr>
            <p:ph idx="1"/>
          </p:nvPr>
        </p:nvSpPr>
        <p:spPr>
          <a:xfrm>
            <a:off x="370703" y="1260389"/>
            <a:ext cx="10784977" cy="4608705"/>
          </a:xfrm>
        </p:spPr>
        <p:txBody>
          <a:bodyPr>
            <a:noAutofit/>
          </a:bodyPr>
          <a:lstStyle/>
          <a:p>
            <a:pPr algn="just"/>
            <a:r>
              <a:rPr lang="es-ES" sz="3600" b="1" dirty="0"/>
              <a:t>La viabilidad es dada por los actores sociales que están involucrados de alguna manera con el proyecto.</a:t>
            </a:r>
          </a:p>
          <a:p>
            <a:pPr algn="just"/>
            <a:r>
              <a:rPr lang="es-ES" sz="3600" b="1" dirty="0"/>
              <a:t>Estamos en una época en donde la licencia social es más importante que la decisión técnica, la rentabilidad o formulación adecuada, la factibilidad queda en segundo plan.</a:t>
            </a:r>
          </a:p>
          <a:p>
            <a:pPr algn="just"/>
            <a:r>
              <a:rPr lang="es-ES" sz="3600" b="1" dirty="0"/>
              <a:t>ES necesario formular proyectos que sean socialmente viable y con factibilidad técnica, económica y operacional</a:t>
            </a:r>
            <a:r>
              <a:rPr lang="es-ES_tradnl" sz="3600" b="1" dirty="0"/>
              <a:t> </a:t>
            </a:r>
          </a:p>
        </p:txBody>
      </p:sp>
      <p:sp>
        <p:nvSpPr>
          <p:cNvPr id="4" name="Marcador de pie de página 3"/>
          <p:cNvSpPr>
            <a:spLocks noGrp="1"/>
          </p:cNvSpPr>
          <p:nvPr>
            <p:ph type="ftr" sz="quarter" idx="11"/>
          </p:nvPr>
        </p:nvSpPr>
        <p:spPr/>
        <p:txBody>
          <a:bodyPr/>
          <a:lstStyle/>
          <a:p>
            <a:r>
              <a:rPr lang="es-ES_tradnl"/>
              <a:t>Dr Alfonso E Nino G</a:t>
            </a:r>
          </a:p>
        </p:txBody>
      </p:sp>
      <p:sp>
        <p:nvSpPr>
          <p:cNvPr id="5" name="Marcador de número de diapositiva 4"/>
          <p:cNvSpPr>
            <a:spLocks noGrp="1"/>
          </p:cNvSpPr>
          <p:nvPr>
            <p:ph type="sldNum" sz="quarter" idx="12"/>
          </p:nvPr>
        </p:nvSpPr>
        <p:spPr/>
        <p:txBody>
          <a:bodyPr/>
          <a:lstStyle/>
          <a:p>
            <a:fld id="{0057B8E6-053C-C644-A692-A64561FA31C3}" type="slidenum">
              <a:rPr lang="es-ES_tradnl" smtClean="0"/>
              <a:t>6</a:t>
            </a:fld>
            <a:endParaRPr lang="es-ES_tradnl"/>
          </a:p>
        </p:txBody>
      </p:sp>
    </p:spTree>
    <p:extLst>
      <p:ext uri="{BB962C8B-B14F-4D97-AF65-F5344CB8AC3E}">
        <p14:creationId xmlns:p14="http://schemas.microsoft.com/office/powerpoint/2010/main" val="1980335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14" name="Group 2"/>
          <p:cNvGraphicFramePr>
            <a:graphicFrameLocks noGrp="1"/>
          </p:cNvGraphicFramePr>
          <p:nvPr>
            <p:ph idx="1"/>
          </p:nvPr>
        </p:nvGraphicFramePr>
        <p:xfrm>
          <a:off x="4845050" y="184150"/>
          <a:ext cx="2476500" cy="1219200"/>
        </p:xfrm>
        <a:graphic>
          <a:graphicData uri="http://schemas.openxmlformats.org/drawingml/2006/table">
            <a:tbl>
              <a:tblPr/>
              <a:tblGrid>
                <a:gridCol w="886001">
                  <a:extLst>
                    <a:ext uri="{9D8B030D-6E8A-4147-A177-3AD203B41FA5}">
                      <a16:colId xmlns:a16="http://schemas.microsoft.com/office/drawing/2014/main" val="20000"/>
                    </a:ext>
                  </a:extLst>
                </a:gridCol>
                <a:gridCol w="530167">
                  <a:extLst>
                    <a:ext uri="{9D8B030D-6E8A-4147-A177-3AD203B41FA5}">
                      <a16:colId xmlns:a16="http://schemas.microsoft.com/office/drawing/2014/main" val="20001"/>
                    </a:ext>
                  </a:extLst>
                </a:gridCol>
                <a:gridCol w="528919">
                  <a:extLst>
                    <a:ext uri="{9D8B030D-6E8A-4147-A177-3AD203B41FA5}">
                      <a16:colId xmlns:a16="http://schemas.microsoft.com/office/drawing/2014/main" val="20002"/>
                    </a:ext>
                  </a:extLst>
                </a:gridCol>
                <a:gridCol w="531413">
                  <a:extLst>
                    <a:ext uri="{9D8B030D-6E8A-4147-A177-3AD203B41FA5}">
                      <a16:colId xmlns:a16="http://schemas.microsoft.com/office/drawing/2014/main" val="20003"/>
                    </a:ext>
                  </a:extLst>
                </a:gridCol>
              </a:tblGrid>
              <a:tr h="2444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1400" b="0" i="0" u="none" strike="noStrike" cap="none" normalizeH="0" baseline="0" dirty="0">
                        <a:ln>
                          <a:noFill/>
                        </a:ln>
                        <a:solidFill>
                          <a:schemeClr val="tx1"/>
                        </a:solidFill>
                        <a:effectLst>
                          <a:outerShdw blurRad="38100" dist="38100" dir="2700000" algn="tl">
                            <a:srgbClr val="000000"/>
                          </a:outerShdw>
                        </a:effectLst>
                        <a:latin typeface="Tahoma" pitchFamily="34" charset="0"/>
                      </a:endParaRPr>
                    </a:p>
                  </a:txBody>
                  <a:tcPr marL="91462" marR="9146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62" marR="914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62" marR="914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62" marR="9146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00"/>
                  </a:ext>
                </a:extLst>
              </a:tr>
              <a:tr h="2952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62" marR="9146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62" marR="914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62" marR="914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62" marR="9146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952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1400" b="0" i="0" u="none" strike="noStrike" cap="none" normalizeH="0" baseline="0" dirty="0">
                        <a:ln>
                          <a:noFill/>
                        </a:ln>
                        <a:solidFill>
                          <a:schemeClr val="tx1"/>
                        </a:solidFill>
                        <a:effectLst>
                          <a:outerShdw blurRad="38100" dist="38100" dir="2700000" algn="tl">
                            <a:srgbClr val="000000"/>
                          </a:outerShdw>
                        </a:effectLst>
                        <a:latin typeface="Tahoma" pitchFamily="34" charset="0"/>
                      </a:endParaRPr>
                    </a:p>
                  </a:txBody>
                  <a:tcPr marL="91462" marR="9146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62" marR="914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62" marR="914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62" marR="9146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952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62" marR="9146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62" marR="914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62" marR="9146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1400" b="0" i="0" u="none" strike="noStrike" cap="none" normalizeH="0" baseline="0" dirty="0">
                        <a:ln>
                          <a:noFill/>
                        </a:ln>
                        <a:solidFill>
                          <a:schemeClr val="tx1"/>
                        </a:solidFill>
                        <a:effectLst>
                          <a:outerShdw blurRad="38100" dist="38100" dir="2700000" algn="tl">
                            <a:srgbClr val="000000"/>
                          </a:outerShdw>
                        </a:effectLst>
                        <a:latin typeface="Tahoma" pitchFamily="34" charset="0"/>
                      </a:endParaRPr>
                    </a:p>
                  </a:txBody>
                  <a:tcPr marL="91462" marR="9146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8221" name="Oval 29"/>
          <p:cNvSpPr>
            <a:spLocks noChangeArrowheads="1"/>
          </p:cNvSpPr>
          <p:nvPr/>
        </p:nvSpPr>
        <p:spPr bwMode="auto">
          <a:xfrm>
            <a:off x="7032625" y="3357563"/>
            <a:ext cx="3384550" cy="2305050"/>
          </a:xfrm>
          <a:prstGeom prst="ellipse">
            <a:avLst/>
          </a:prstGeom>
          <a:solidFill>
            <a:srgbClr val="FFFF99">
              <a:alpha val="74901"/>
            </a:srgbClr>
          </a:solidFill>
          <a:ln w="9525">
            <a:solidFill>
              <a:schemeClr val="tx1"/>
            </a:solidFill>
            <a:round/>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s-ES_tradnl"/>
          </a:p>
        </p:txBody>
      </p:sp>
      <p:sp>
        <p:nvSpPr>
          <p:cNvPr id="8222" name="Text Box 30"/>
          <p:cNvSpPr txBox="1">
            <a:spLocks noChangeArrowheads="1"/>
          </p:cNvSpPr>
          <p:nvPr/>
        </p:nvSpPr>
        <p:spPr bwMode="auto">
          <a:xfrm>
            <a:off x="1990725" y="1412876"/>
            <a:ext cx="295275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s-ES_tradnl" b="1" i="1" dirty="0" err="1">
                <a:latin typeface="Arial" panose="020B0604020202020204" pitchFamily="34" charset="0"/>
              </a:rPr>
              <a:t>Analisis</a:t>
            </a:r>
            <a:r>
              <a:rPr lang="es-ES_tradnl" b="1" i="1" dirty="0">
                <a:latin typeface="Arial" panose="020B0604020202020204" pitchFamily="34" charset="0"/>
              </a:rPr>
              <a:t> de Involucrados</a:t>
            </a:r>
            <a:endParaRPr lang="es-MX" b="1" i="1" dirty="0">
              <a:latin typeface="Arial" panose="020B0604020202020204" pitchFamily="34" charset="0"/>
            </a:endParaRPr>
          </a:p>
        </p:txBody>
      </p:sp>
      <p:grpSp>
        <p:nvGrpSpPr>
          <p:cNvPr id="8223" name="Group 31"/>
          <p:cNvGrpSpPr>
            <a:grpSpLocks/>
          </p:cNvGrpSpPr>
          <p:nvPr/>
        </p:nvGrpSpPr>
        <p:grpSpPr bwMode="auto">
          <a:xfrm>
            <a:off x="2198363" y="2014984"/>
            <a:ext cx="1800225" cy="1943100"/>
            <a:chOff x="2381" y="1616"/>
            <a:chExt cx="1134" cy="1224"/>
          </a:xfrm>
          <a:solidFill>
            <a:srgbClr val="FF0000"/>
          </a:solidFill>
        </p:grpSpPr>
        <p:sp>
          <p:nvSpPr>
            <p:cNvPr id="8280" name="Rectangle 32"/>
            <p:cNvSpPr>
              <a:spLocks noChangeArrowheads="1"/>
            </p:cNvSpPr>
            <p:nvPr/>
          </p:nvSpPr>
          <p:spPr bwMode="auto">
            <a:xfrm>
              <a:off x="2381" y="1616"/>
              <a:ext cx="1134" cy="1224"/>
            </a:xfrm>
            <a:prstGeom prst="rect">
              <a:avLst/>
            </a:prstGeom>
            <a:grpFill/>
            <a:ln w="9525">
              <a:solidFill>
                <a:schemeClr val="bg2"/>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s-ES_tradnl"/>
            </a:p>
          </p:txBody>
        </p:sp>
        <p:sp>
          <p:nvSpPr>
            <p:cNvPr id="8281" name="Rectangle 33"/>
            <p:cNvSpPr>
              <a:spLocks noChangeArrowheads="1"/>
            </p:cNvSpPr>
            <p:nvPr/>
          </p:nvSpPr>
          <p:spPr bwMode="auto">
            <a:xfrm>
              <a:off x="2699" y="2115"/>
              <a:ext cx="408" cy="181"/>
            </a:xfrm>
            <a:prstGeom prst="rect">
              <a:avLst/>
            </a:prstGeom>
            <a:grpFill/>
            <a:ln w="9525">
              <a:solidFill>
                <a:schemeClr val="bg2"/>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s-ES_tradnl"/>
            </a:p>
          </p:txBody>
        </p:sp>
        <p:sp>
          <p:nvSpPr>
            <p:cNvPr id="8282" name="Rectangle 34"/>
            <p:cNvSpPr>
              <a:spLocks noChangeArrowheads="1"/>
            </p:cNvSpPr>
            <p:nvPr/>
          </p:nvSpPr>
          <p:spPr bwMode="auto">
            <a:xfrm>
              <a:off x="2971" y="2523"/>
              <a:ext cx="408" cy="181"/>
            </a:xfrm>
            <a:prstGeom prst="rect">
              <a:avLst/>
            </a:prstGeom>
            <a:grpFill/>
            <a:ln w="9525">
              <a:solidFill>
                <a:schemeClr val="bg2"/>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s-ES_tradnl"/>
            </a:p>
          </p:txBody>
        </p:sp>
        <p:sp>
          <p:nvSpPr>
            <p:cNvPr id="8283" name="Rectangle 35"/>
            <p:cNvSpPr>
              <a:spLocks noChangeArrowheads="1"/>
            </p:cNvSpPr>
            <p:nvPr/>
          </p:nvSpPr>
          <p:spPr bwMode="auto">
            <a:xfrm>
              <a:off x="2472" y="2523"/>
              <a:ext cx="408" cy="181"/>
            </a:xfrm>
            <a:prstGeom prst="rect">
              <a:avLst/>
            </a:prstGeom>
            <a:grpFill/>
            <a:ln w="9525">
              <a:solidFill>
                <a:schemeClr val="bg2"/>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s-ES_tradnl"/>
            </a:p>
          </p:txBody>
        </p:sp>
        <p:cxnSp>
          <p:nvCxnSpPr>
            <p:cNvPr id="8284" name="AutoShape 36"/>
            <p:cNvCxnSpPr>
              <a:cxnSpLocks noChangeShapeType="1"/>
              <a:stCxn id="8283" idx="0"/>
              <a:endCxn id="8282" idx="0"/>
            </p:cNvCxnSpPr>
            <p:nvPr/>
          </p:nvCxnSpPr>
          <p:spPr bwMode="auto">
            <a:xfrm rot="5400000" flipV="1">
              <a:off x="2925" y="2274"/>
              <a:ext cx="1" cy="499"/>
            </a:xfrm>
            <a:prstGeom prst="bentConnector3">
              <a:avLst>
                <a:gd name="adj1" fmla="val -6600000"/>
              </a:avLst>
            </a:prstGeom>
            <a:grpFill/>
            <a:ln w="9525">
              <a:solidFill>
                <a:schemeClr val="bg2"/>
              </a:solidFill>
              <a:miter lim="800000"/>
              <a:headEnd/>
              <a:tailEnd/>
            </a:ln>
            <a:extLst>
              <a:ext uri="{909E8E84-426E-40dd-AFC4-6F175D3DCCD1}">
                <a14:hiddenFill xmlns="" xmlns:a14="http://schemas.microsoft.com/office/drawing/2010/main">
                  <a:noFill/>
                </a14:hiddenFill>
              </a:ext>
            </a:extLst>
          </p:spPr>
        </p:cxnSp>
        <p:sp>
          <p:nvSpPr>
            <p:cNvPr id="8285" name="Line 37"/>
            <p:cNvSpPr>
              <a:spLocks noChangeShapeType="1"/>
            </p:cNvSpPr>
            <p:nvPr/>
          </p:nvSpPr>
          <p:spPr bwMode="auto">
            <a:xfrm flipV="1">
              <a:off x="2925" y="2296"/>
              <a:ext cx="0" cy="136"/>
            </a:xfrm>
            <a:prstGeom prst="line">
              <a:avLst/>
            </a:prstGeom>
            <a:grpFill/>
            <a:ln w="9525">
              <a:solidFill>
                <a:schemeClr val="bg2"/>
              </a:solidFill>
              <a:round/>
              <a:headEnd/>
              <a:tailEnd/>
            </a:ln>
            <a:extLst>
              <a:ext uri="{909E8E84-426E-40dd-AFC4-6F175D3DCCD1}">
                <a14:hiddenFill xmlns="" xmlns:a14="http://schemas.microsoft.com/office/drawing/2010/main">
                  <a:noFill/>
                </a14:hiddenFill>
              </a:ext>
            </a:extLst>
          </p:spPr>
          <p:txBody>
            <a:bodyPr/>
            <a:lstStyle/>
            <a:p>
              <a:endParaRPr lang="es-PE"/>
            </a:p>
          </p:txBody>
        </p:sp>
        <p:sp>
          <p:nvSpPr>
            <p:cNvPr id="8286" name="Text Box 38"/>
            <p:cNvSpPr txBox="1">
              <a:spLocks noChangeArrowheads="1"/>
            </p:cNvSpPr>
            <p:nvPr/>
          </p:nvSpPr>
          <p:spPr bwMode="auto">
            <a:xfrm>
              <a:off x="2426" y="1616"/>
              <a:ext cx="1089" cy="404"/>
            </a:xfrm>
            <a:prstGeom prst="rect">
              <a:avLst/>
            </a:prstGeom>
            <a:grp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50000"/>
                </a:spcBef>
              </a:pPr>
              <a:r>
                <a:rPr lang="es-ES_tradnl" b="1" i="1">
                  <a:solidFill>
                    <a:srgbClr val="000000"/>
                  </a:solidFill>
                  <a:latin typeface="Arial" panose="020B0604020202020204" pitchFamily="34" charset="0"/>
                </a:rPr>
                <a:t>Análisis de Problemas</a:t>
              </a:r>
              <a:endParaRPr lang="es-MX" b="1" i="1">
                <a:solidFill>
                  <a:srgbClr val="000000"/>
                </a:solidFill>
                <a:latin typeface="Arial" panose="020B0604020202020204" pitchFamily="34" charset="0"/>
              </a:endParaRPr>
            </a:p>
          </p:txBody>
        </p:sp>
      </p:grpSp>
      <p:grpSp>
        <p:nvGrpSpPr>
          <p:cNvPr id="8224" name="Group 39"/>
          <p:cNvGrpSpPr>
            <a:grpSpLocks/>
          </p:cNvGrpSpPr>
          <p:nvPr/>
        </p:nvGrpSpPr>
        <p:grpSpPr bwMode="auto">
          <a:xfrm>
            <a:off x="7896226" y="1125538"/>
            <a:ext cx="1800225" cy="1943100"/>
            <a:chOff x="2381" y="1616"/>
            <a:chExt cx="1134" cy="1224"/>
          </a:xfrm>
          <a:solidFill>
            <a:srgbClr val="0070C0"/>
          </a:solidFill>
        </p:grpSpPr>
        <p:sp>
          <p:nvSpPr>
            <p:cNvPr id="8273" name="Rectangle 40"/>
            <p:cNvSpPr>
              <a:spLocks noChangeArrowheads="1"/>
            </p:cNvSpPr>
            <p:nvPr/>
          </p:nvSpPr>
          <p:spPr bwMode="auto">
            <a:xfrm>
              <a:off x="2381" y="1616"/>
              <a:ext cx="1134" cy="1224"/>
            </a:xfrm>
            <a:prstGeom prst="rect">
              <a:avLst/>
            </a:prstGeom>
            <a:grpFill/>
            <a:ln w="9525">
              <a:solidFill>
                <a:schemeClr val="bg2"/>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s-ES_tradnl"/>
            </a:p>
          </p:txBody>
        </p:sp>
        <p:sp>
          <p:nvSpPr>
            <p:cNvPr id="8274" name="Rectangle 41"/>
            <p:cNvSpPr>
              <a:spLocks noChangeArrowheads="1"/>
            </p:cNvSpPr>
            <p:nvPr/>
          </p:nvSpPr>
          <p:spPr bwMode="auto">
            <a:xfrm>
              <a:off x="2699" y="2115"/>
              <a:ext cx="408" cy="181"/>
            </a:xfrm>
            <a:prstGeom prst="rect">
              <a:avLst/>
            </a:prstGeom>
            <a:grpFill/>
            <a:ln w="9525">
              <a:solidFill>
                <a:schemeClr val="bg2"/>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s-ES_tradnl"/>
            </a:p>
          </p:txBody>
        </p:sp>
        <p:sp>
          <p:nvSpPr>
            <p:cNvPr id="8275" name="Rectangle 42"/>
            <p:cNvSpPr>
              <a:spLocks noChangeArrowheads="1"/>
            </p:cNvSpPr>
            <p:nvPr/>
          </p:nvSpPr>
          <p:spPr bwMode="auto">
            <a:xfrm>
              <a:off x="2971" y="2523"/>
              <a:ext cx="408" cy="181"/>
            </a:xfrm>
            <a:prstGeom prst="rect">
              <a:avLst/>
            </a:prstGeom>
            <a:grpFill/>
            <a:ln w="9525">
              <a:solidFill>
                <a:schemeClr val="bg2"/>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s-ES_tradnl"/>
            </a:p>
          </p:txBody>
        </p:sp>
        <p:sp>
          <p:nvSpPr>
            <p:cNvPr id="8276" name="Rectangle 43"/>
            <p:cNvSpPr>
              <a:spLocks noChangeArrowheads="1"/>
            </p:cNvSpPr>
            <p:nvPr/>
          </p:nvSpPr>
          <p:spPr bwMode="auto">
            <a:xfrm>
              <a:off x="2472" y="2523"/>
              <a:ext cx="408" cy="181"/>
            </a:xfrm>
            <a:prstGeom prst="rect">
              <a:avLst/>
            </a:prstGeom>
            <a:grpFill/>
            <a:ln w="9525">
              <a:solidFill>
                <a:schemeClr val="bg2"/>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s-ES_tradnl"/>
            </a:p>
          </p:txBody>
        </p:sp>
        <p:cxnSp>
          <p:nvCxnSpPr>
            <p:cNvPr id="8277" name="AutoShape 44"/>
            <p:cNvCxnSpPr>
              <a:cxnSpLocks noChangeShapeType="1"/>
              <a:stCxn id="8276" idx="0"/>
              <a:endCxn id="8275" idx="0"/>
            </p:cNvCxnSpPr>
            <p:nvPr/>
          </p:nvCxnSpPr>
          <p:spPr bwMode="auto">
            <a:xfrm rot="5400000" flipV="1">
              <a:off x="2925" y="2274"/>
              <a:ext cx="1" cy="499"/>
            </a:xfrm>
            <a:prstGeom prst="bentConnector3">
              <a:avLst>
                <a:gd name="adj1" fmla="val -6600000"/>
              </a:avLst>
            </a:prstGeom>
            <a:grpFill/>
            <a:ln w="9525">
              <a:solidFill>
                <a:schemeClr val="bg2"/>
              </a:solidFill>
              <a:miter lim="800000"/>
              <a:headEnd/>
              <a:tailEnd/>
            </a:ln>
            <a:extLst>
              <a:ext uri="{909E8E84-426E-40dd-AFC4-6F175D3DCCD1}">
                <a14:hiddenFill xmlns="" xmlns:a14="http://schemas.microsoft.com/office/drawing/2010/main">
                  <a:noFill/>
                </a14:hiddenFill>
              </a:ext>
            </a:extLst>
          </p:spPr>
        </p:cxnSp>
        <p:sp>
          <p:nvSpPr>
            <p:cNvPr id="8278" name="Line 45"/>
            <p:cNvSpPr>
              <a:spLocks noChangeShapeType="1"/>
            </p:cNvSpPr>
            <p:nvPr/>
          </p:nvSpPr>
          <p:spPr bwMode="auto">
            <a:xfrm flipV="1">
              <a:off x="2925" y="2296"/>
              <a:ext cx="0" cy="136"/>
            </a:xfrm>
            <a:prstGeom prst="line">
              <a:avLst/>
            </a:prstGeom>
            <a:grpFill/>
            <a:ln w="9525">
              <a:solidFill>
                <a:schemeClr val="bg2"/>
              </a:solidFill>
              <a:round/>
              <a:headEnd/>
              <a:tailEnd/>
            </a:ln>
            <a:extLst>
              <a:ext uri="{909E8E84-426E-40dd-AFC4-6F175D3DCCD1}">
                <a14:hiddenFill xmlns="" xmlns:a14="http://schemas.microsoft.com/office/drawing/2010/main">
                  <a:noFill/>
                </a14:hiddenFill>
              </a:ext>
            </a:extLst>
          </p:spPr>
          <p:txBody>
            <a:bodyPr/>
            <a:lstStyle/>
            <a:p>
              <a:endParaRPr lang="es-PE"/>
            </a:p>
          </p:txBody>
        </p:sp>
        <p:sp>
          <p:nvSpPr>
            <p:cNvPr id="8279" name="Text Box 46"/>
            <p:cNvSpPr txBox="1">
              <a:spLocks noChangeArrowheads="1"/>
            </p:cNvSpPr>
            <p:nvPr/>
          </p:nvSpPr>
          <p:spPr bwMode="auto">
            <a:xfrm>
              <a:off x="2426" y="1616"/>
              <a:ext cx="1089" cy="404"/>
            </a:xfrm>
            <a:prstGeom prst="rect">
              <a:avLst/>
            </a:prstGeom>
            <a:grp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50000"/>
                </a:spcBef>
              </a:pPr>
              <a:r>
                <a:rPr lang="es-ES_tradnl" b="1" i="1" dirty="0">
                  <a:solidFill>
                    <a:schemeClr val="bg1"/>
                  </a:solidFill>
                  <a:latin typeface="Arial" panose="020B0604020202020204" pitchFamily="34" charset="0"/>
                </a:rPr>
                <a:t>Análisis de Objetivos</a:t>
              </a:r>
              <a:endParaRPr lang="es-MX" b="1" i="1" dirty="0">
                <a:solidFill>
                  <a:schemeClr val="bg1"/>
                </a:solidFill>
                <a:latin typeface="Arial" panose="020B0604020202020204" pitchFamily="34" charset="0"/>
              </a:endParaRPr>
            </a:p>
          </p:txBody>
        </p:sp>
      </p:grpSp>
      <p:graphicFrame>
        <p:nvGraphicFramePr>
          <p:cNvPr id="13359" name="Group 47"/>
          <p:cNvGraphicFramePr>
            <a:graphicFrameLocks noGrp="1"/>
          </p:cNvGraphicFramePr>
          <p:nvPr/>
        </p:nvGraphicFramePr>
        <p:xfrm>
          <a:off x="7246938" y="4292600"/>
          <a:ext cx="2952750" cy="736600"/>
        </p:xfrm>
        <a:graphic>
          <a:graphicData uri="http://schemas.openxmlformats.org/drawingml/2006/table">
            <a:tbl>
              <a:tblPr/>
              <a:tblGrid>
                <a:gridCol w="1063625">
                  <a:extLst>
                    <a:ext uri="{9D8B030D-6E8A-4147-A177-3AD203B41FA5}">
                      <a16:colId xmlns:a16="http://schemas.microsoft.com/office/drawing/2014/main" val="20000"/>
                    </a:ext>
                  </a:extLst>
                </a:gridCol>
                <a:gridCol w="952500">
                  <a:extLst>
                    <a:ext uri="{9D8B030D-6E8A-4147-A177-3AD203B41FA5}">
                      <a16:colId xmlns:a16="http://schemas.microsoft.com/office/drawing/2014/main" val="20001"/>
                    </a:ext>
                  </a:extLst>
                </a:gridCol>
                <a:gridCol w="936625">
                  <a:extLst>
                    <a:ext uri="{9D8B030D-6E8A-4147-A177-3AD203B41FA5}">
                      <a16:colId xmlns:a16="http://schemas.microsoft.com/office/drawing/2014/main" val="20002"/>
                    </a:ext>
                  </a:extLst>
                </a:gridCol>
              </a:tblGrid>
              <a:tr h="3683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s-ES_tradnl" sz="1200" b="0" i="0" u="none" strike="noStrike" cap="none" normalizeH="0" baseline="0">
                          <a:ln>
                            <a:noFill/>
                          </a:ln>
                          <a:solidFill>
                            <a:srgbClr val="000000"/>
                          </a:solidFill>
                          <a:effectLst>
                            <a:outerShdw blurRad="38100" dist="38100" dir="2700000" algn="tl">
                              <a:srgbClr val="FFFFFF"/>
                            </a:outerShdw>
                          </a:effectLst>
                          <a:latin typeface="Tahoma" pitchFamily="34" charset="0"/>
                        </a:rPr>
                        <a:t>OPCION 1</a:t>
                      </a:r>
                      <a:endParaRPr kumimoji="0" lang="es-MX" sz="1200" b="0" i="0" u="none" strike="noStrike" cap="none" normalizeH="0" baseline="0">
                        <a:ln>
                          <a:noFill/>
                        </a:ln>
                        <a:solidFill>
                          <a:srgbClr val="000000"/>
                        </a:solidFill>
                        <a:effectLst>
                          <a:outerShdw blurRad="38100" dist="38100" dir="2700000" algn="tl">
                            <a:srgbClr val="FFFFFF"/>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1200" b="0" i="0" u="none" strike="noStrike" cap="none" normalizeH="0" baseline="0">
                        <a:ln>
                          <a:noFill/>
                        </a:ln>
                        <a:solidFill>
                          <a:srgbClr val="000000"/>
                        </a:solidFill>
                        <a:effectLst>
                          <a:outerShdw blurRad="38100" dist="38100" dir="2700000" algn="tl">
                            <a:srgbClr val="FFFFFF"/>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1200" b="0" i="0" u="none" strike="noStrike" cap="none" normalizeH="0" baseline="0">
                        <a:ln>
                          <a:noFill/>
                        </a:ln>
                        <a:solidFill>
                          <a:srgbClr val="000000"/>
                        </a:solidFill>
                        <a:effectLst>
                          <a:outerShdw blurRad="38100" dist="38100" dir="2700000" algn="tl">
                            <a:srgbClr val="FFFFFF"/>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83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s-ES_tradnl" sz="1200" b="0" i="0" u="none" strike="noStrike" cap="none" normalizeH="0" baseline="0">
                          <a:ln>
                            <a:noFill/>
                          </a:ln>
                          <a:solidFill>
                            <a:srgbClr val="000000"/>
                          </a:solidFill>
                          <a:effectLst>
                            <a:outerShdw blurRad="38100" dist="38100" dir="2700000" algn="tl">
                              <a:srgbClr val="FFFFFF"/>
                            </a:outerShdw>
                          </a:effectLst>
                          <a:latin typeface="Tahoma" pitchFamily="34" charset="0"/>
                        </a:rPr>
                        <a:t>OPCION 2</a:t>
                      </a:r>
                      <a:endParaRPr kumimoji="0" lang="es-MX" sz="1200" b="0" i="0" u="none" strike="noStrike" cap="none" normalizeH="0" baseline="0">
                        <a:ln>
                          <a:noFill/>
                        </a:ln>
                        <a:solidFill>
                          <a:srgbClr val="000000"/>
                        </a:solidFill>
                        <a:effectLst>
                          <a:outerShdw blurRad="38100" dist="38100" dir="2700000" algn="tl">
                            <a:srgbClr val="FFFFFF"/>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1200" b="0" i="0" u="none" strike="noStrike" cap="none" normalizeH="0" baseline="0">
                        <a:ln>
                          <a:noFill/>
                        </a:ln>
                        <a:solidFill>
                          <a:srgbClr val="000000"/>
                        </a:solidFill>
                        <a:effectLst>
                          <a:outerShdw blurRad="38100" dist="38100" dir="2700000" algn="tl">
                            <a:srgbClr val="FFFFFF"/>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1200" b="0" i="0" u="none" strike="noStrike" cap="none" normalizeH="0" baseline="0">
                        <a:ln>
                          <a:noFill/>
                        </a:ln>
                        <a:solidFill>
                          <a:srgbClr val="000000"/>
                        </a:solidFill>
                        <a:effectLst>
                          <a:outerShdw blurRad="38100" dist="38100" dir="2700000" algn="tl">
                            <a:srgbClr val="FFFFFF"/>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8239" name="Text Box 61"/>
          <p:cNvSpPr txBox="1">
            <a:spLocks noChangeArrowheads="1"/>
          </p:cNvSpPr>
          <p:nvPr/>
        </p:nvSpPr>
        <p:spPr bwMode="auto">
          <a:xfrm>
            <a:off x="7246938" y="3783013"/>
            <a:ext cx="2952750"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50000"/>
              </a:spcBef>
            </a:pPr>
            <a:r>
              <a:rPr lang="es-ES_tradnl" b="1" i="1">
                <a:solidFill>
                  <a:srgbClr val="000000"/>
                </a:solidFill>
                <a:latin typeface="Arial" panose="020B0604020202020204" pitchFamily="34" charset="0"/>
              </a:rPr>
              <a:t>Análisis de Alternativas</a:t>
            </a:r>
            <a:endParaRPr lang="es-MX" b="1" i="1">
              <a:solidFill>
                <a:srgbClr val="000000"/>
              </a:solidFill>
              <a:latin typeface="Arial" panose="020B0604020202020204" pitchFamily="34" charset="0"/>
            </a:endParaRPr>
          </a:p>
        </p:txBody>
      </p:sp>
      <p:graphicFrame>
        <p:nvGraphicFramePr>
          <p:cNvPr id="13374" name="Group 62"/>
          <p:cNvGraphicFramePr>
            <a:graphicFrameLocks noGrp="1"/>
          </p:cNvGraphicFramePr>
          <p:nvPr/>
        </p:nvGraphicFramePr>
        <p:xfrm>
          <a:off x="2063751" y="4795839"/>
          <a:ext cx="3527425" cy="1657351"/>
        </p:xfrm>
        <a:graphic>
          <a:graphicData uri="http://schemas.openxmlformats.org/drawingml/2006/table">
            <a:tbl>
              <a:tblPr/>
              <a:tblGrid>
                <a:gridCol w="1871663">
                  <a:extLst>
                    <a:ext uri="{9D8B030D-6E8A-4147-A177-3AD203B41FA5}">
                      <a16:colId xmlns:a16="http://schemas.microsoft.com/office/drawing/2014/main" val="20000"/>
                    </a:ext>
                  </a:extLst>
                </a:gridCol>
                <a:gridCol w="576262">
                  <a:extLst>
                    <a:ext uri="{9D8B030D-6E8A-4147-A177-3AD203B41FA5}">
                      <a16:colId xmlns:a16="http://schemas.microsoft.com/office/drawing/2014/main" val="20001"/>
                    </a:ext>
                  </a:extLst>
                </a:gridCol>
                <a:gridCol w="576263">
                  <a:extLst>
                    <a:ext uri="{9D8B030D-6E8A-4147-A177-3AD203B41FA5}">
                      <a16:colId xmlns:a16="http://schemas.microsoft.com/office/drawing/2014/main" val="20002"/>
                    </a:ext>
                  </a:extLst>
                </a:gridCol>
                <a:gridCol w="503237">
                  <a:extLst>
                    <a:ext uri="{9D8B030D-6E8A-4147-A177-3AD203B41FA5}">
                      <a16:colId xmlns:a16="http://schemas.microsoft.com/office/drawing/2014/main" val="20003"/>
                    </a:ext>
                  </a:extLst>
                </a:gridCol>
              </a:tblGrid>
              <a:tr h="3603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s-ES_tradnl" sz="1600" b="0" i="0" u="none" strike="noStrike" cap="none" normalizeH="0" baseline="0">
                          <a:ln>
                            <a:noFill/>
                          </a:ln>
                          <a:solidFill>
                            <a:schemeClr val="tx1"/>
                          </a:solidFill>
                          <a:effectLst>
                            <a:outerShdw blurRad="38100" dist="38100" dir="2700000" algn="tl">
                              <a:srgbClr val="000000"/>
                            </a:outerShdw>
                          </a:effectLst>
                          <a:latin typeface="Tahoma" pitchFamily="34" charset="0"/>
                        </a:rPr>
                        <a:t>FIN</a:t>
                      </a:r>
                      <a:endParaRPr kumimoji="0" lang="es-MX"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33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s-ES_tradnl" sz="1600" b="0" i="0" u="none" strike="noStrike" cap="none" normalizeH="0" baseline="0">
                          <a:ln>
                            <a:noFill/>
                          </a:ln>
                          <a:solidFill>
                            <a:schemeClr val="tx1"/>
                          </a:solidFill>
                          <a:effectLst>
                            <a:outerShdw blurRad="38100" dist="38100" dir="2700000" algn="tl">
                              <a:srgbClr val="000000"/>
                            </a:outerShdw>
                          </a:effectLst>
                          <a:latin typeface="Tahoma" pitchFamily="34" charset="0"/>
                        </a:rPr>
                        <a:t>PROPOSITO</a:t>
                      </a:r>
                      <a:endParaRPr kumimoji="0" lang="es-MX"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1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s-ES_tradnl" sz="1600" b="0" i="0" u="none" strike="noStrike" cap="none" normalizeH="0" baseline="0">
                          <a:ln>
                            <a:noFill/>
                          </a:ln>
                          <a:solidFill>
                            <a:schemeClr val="tx1"/>
                          </a:solidFill>
                          <a:effectLst>
                            <a:outerShdw blurRad="38100" dist="38100" dir="2700000" algn="tl">
                              <a:srgbClr val="000000"/>
                            </a:outerShdw>
                          </a:effectLst>
                          <a:latin typeface="Tahoma" pitchFamily="34" charset="0"/>
                        </a:rPr>
                        <a:t>COMPONENTES</a:t>
                      </a:r>
                      <a:endParaRPr kumimoji="0" lang="es-MX"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31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s-ES_tradnl" sz="1600" b="0" i="0" u="none" strike="noStrike" cap="none" normalizeH="0" baseline="0">
                          <a:ln>
                            <a:noFill/>
                          </a:ln>
                          <a:solidFill>
                            <a:schemeClr val="tx1"/>
                          </a:solidFill>
                          <a:effectLst>
                            <a:outerShdw blurRad="38100" dist="38100" dir="2700000" algn="tl">
                              <a:srgbClr val="000000"/>
                            </a:outerShdw>
                          </a:effectLst>
                          <a:latin typeface="Tahoma" pitchFamily="34" charset="0"/>
                        </a:rPr>
                        <a:t>ACTIVIDADES</a:t>
                      </a:r>
                      <a:endParaRPr kumimoji="0" lang="es-MX"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8267" name="Text Box 90"/>
          <p:cNvSpPr txBox="1">
            <a:spLocks noChangeArrowheads="1"/>
          </p:cNvSpPr>
          <p:nvPr/>
        </p:nvSpPr>
        <p:spPr bwMode="auto">
          <a:xfrm>
            <a:off x="2063751" y="4286251"/>
            <a:ext cx="3527425"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50000"/>
              </a:spcBef>
            </a:pPr>
            <a:r>
              <a:rPr lang="es-ES_tradnl" b="1" i="1">
                <a:latin typeface="Arial" panose="020B0604020202020204" pitchFamily="34" charset="0"/>
              </a:rPr>
              <a:t>Matriz del Marco Lógico (MML)</a:t>
            </a:r>
            <a:endParaRPr lang="es-MX" b="1" i="1">
              <a:latin typeface="Arial" panose="020B0604020202020204" pitchFamily="34" charset="0"/>
            </a:endParaRPr>
          </a:p>
        </p:txBody>
      </p:sp>
      <p:sp>
        <p:nvSpPr>
          <p:cNvPr id="8268" name="AutoShape 91"/>
          <p:cNvSpPr>
            <a:spLocks noChangeArrowheads="1"/>
          </p:cNvSpPr>
          <p:nvPr/>
        </p:nvSpPr>
        <p:spPr bwMode="auto">
          <a:xfrm rot="-2042196">
            <a:off x="3071813" y="549275"/>
            <a:ext cx="1727200" cy="433388"/>
          </a:xfrm>
          <a:prstGeom prst="curvedDownArrow">
            <a:avLst>
              <a:gd name="adj1" fmla="val 79707"/>
              <a:gd name="adj2" fmla="val 159414"/>
              <a:gd name="adj3" fmla="val 33333"/>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s-ES_tradnl"/>
          </a:p>
        </p:txBody>
      </p:sp>
      <p:sp>
        <p:nvSpPr>
          <p:cNvPr id="8269" name="AutoShape 92"/>
          <p:cNvSpPr>
            <a:spLocks noChangeArrowheads="1"/>
          </p:cNvSpPr>
          <p:nvPr/>
        </p:nvSpPr>
        <p:spPr bwMode="auto">
          <a:xfrm rot="1538796">
            <a:off x="7339014" y="331789"/>
            <a:ext cx="1366837" cy="433387"/>
          </a:xfrm>
          <a:prstGeom prst="curvedDownArrow">
            <a:avLst>
              <a:gd name="adj1" fmla="val 63077"/>
              <a:gd name="adj2" fmla="val 126154"/>
              <a:gd name="adj3" fmla="val 33333"/>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s-ES_tradnl"/>
          </a:p>
        </p:txBody>
      </p:sp>
      <p:sp>
        <p:nvSpPr>
          <p:cNvPr id="8270" name="AutoShape 93"/>
          <p:cNvSpPr>
            <a:spLocks noChangeArrowheads="1"/>
          </p:cNvSpPr>
          <p:nvPr/>
        </p:nvSpPr>
        <p:spPr bwMode="auto">
          <a:xfrm rot="4398045">
            <a:off x="9408319" y="2851944"/>
            <a:ext cx="1727200" cy="433388"/>
          </a:xfrm>
          <a:prstGeom prst="curvedDownArrow">
            <a:avLst>
              <a:gd name="adj1" fmla="val 79707"/>
              <a:gd name="adj2" fmla="val 159414"/>
              <a:gd name="adj3" fmla="val 33333"/>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s-ES_tradnl"/>
          </a:p>
        </p:txBody>
      </p:sp>
      <p:sp>
        <p:nvSpPr>
          <p:cNvPr id="8271" name="AutoShape 94"/>
          <p:cNvSpPr>
            <a:spLocks noChangeArrowheads="1"/>
          </p:cNvSpPr>
          <p:nvPr/>
        </p:nvSpPr>
        <p:spPr bwMode="auto">
          <a:xfrm rot="10182773">
            <a:off x="5881688" y="5373689"/>
            <a:ext cx="1727200" cy="433387"/>
          </a:xfrm>
          <a:prstGeom prst="curvedDownArrow">
            <a:avLst>
              <a:gd name="adj1" fmla="val 79707"/>
              <a:gd name="adj2" fmla="val 159414"/>
              <a:gd name="adj3" fmla="val 33333"/>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s-ES_tradnl"/>
          </a:p>
        </p:txBody>
      </p:sp>
      <p:sp>
        <p:nvSpPr>
          <p:cNvPr id="4176" name="95 Marcador de pie de página"/>
          <p:cNvSpPr>
            <a:spLocks noGrp="1"/>
          </p:cNvSpPr>
          <p:nvPr>
            <p:ph type="ftr" sz="quarter" idx="11"/>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defRPr/>
            </a:pPr>
            <a:r>
              <a:rPr lang="es-MX">
                <a:latin typeface="Arial" pitchFamily="34" charset="0"/>
              </a:rPr>
              <a:t>Alfonso E Nino G</a:t>
            </a:r>
          </a:p>
        </p:txBody>
      </p:sp>
    </p:spTree>
    <p:extLst>
      <p:ext uri="{BB962C8B-B14F-4D97-AF65-F5344CB8AC3E}">
        <p14:creationId xmlns:p14="http://schemas.microsoft.com/office/powerpoint/2010/main" val="1543659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3"/>
            <a:ext cx="10058400" cy="850219"/>
          </a:xfrm>
        </p:spPr>
        <p:txBody>
          <a:bodyPr/>
          <a:lstStyle/>
          <a:p>
            <a:pPr algn="ctr"/>
            <a:r>
              <a:rPr lang="es-ES_tradnl" b="1" dirty="0">
                <a:solidFill>
                  <a:srgbClr val="C00000"/>
                </a:solidFill>
                <a:latin typeface="Abadi MT Condensed Extra Bold" charset="0"/>
                <a:ea typeface="Abadi MT Condensed Extra Bold" charset="0"/>
                <a:cs typeface="Abadi MT Condensed Extra Bold" charset="0"/>
              </a:rPr>
              <a:t>EL ANALISIS DE LA VIABILIDAD</a:t>
            </a:r>
          </a:p>
        </p:txBody>
      </p:sp>
      <p:sp>
        <p:nvSpPr>
          <p:cNvPr id="3" name="Marcador de contenido 2"/>
          <p:cNvSpPr>
            <a:spLocks noGrp="1"/>
          </p:cNvSpPr>
          <p:nvPr>
            <p:ph idx="1"/>
          </p:nvPr>
        </p:nvSpPr>
        <p:spPr>
          <a:xfrm>
            <a:off x="1097280" y="1136822"/>
            <a:ext cx="10058400" cy="5066270"/>
          </a:xfrm>
        </p:spPr>
        <p:txBody>
          <a:bodyPr>
            <a:normAutofit/>
          </a:bodyPr>
          <a:lstStyle/>
          <a:p>
            <a:pPr algn="just"/>
            <a:r>
              <a:rPr lang="es-ES_tradnl" b="1" dirty="0"/>
              <a:t> </a:t>
            </a:r>
            <a:r>
              <a:rPr lang="es-ES" b="1" dirty="0"/>
              <a:t>El análisis de involucrados o actores o de </a:t>
            </a:r>
            <a:r>
              <a:rPr lang="es-ES" b="1" dirty="0" err="1"/>
              <a:t>Stakeholders</a:t>
            </a:r>
            <a:r>
              <a:rPr lang="es-ES" b="1" dirty="0"/>
              <a:t>, se convierte así, en una herramienta que sirve para analizar la viabilidad social y política que tendría el </a:t>
            </a:r>
            <a:r>
              <a:rPr lang="es-ES" b="1" dirty="0" err="1"/>
              <a:t>proyecto,.si</a:t>
            </a:r>
            <a:r>
              <a:rPr lang="es-ES" b="1" dirty="0"/>
              <a:t> este se implementaría.</a:t>
            </a:r>
          </a:p>
          <a:p>
            <a:pPr algn="just"/>
            <a:r>
              <a:rPr lang="es-ES" b="1" dirty="0"/>
              <a:t>permite tener un balance entre los actores sobre su posición sobre el proyecto, en primera instancia, esto nos dará un panorama para observar el interés de los actores en el proyecto y las posibilidades de implementarlo. </a:t>
            </a:r>
          </a:p>
          <a:p>
            <a:pPr algn="just"/>
            <a:r>
              <a:rPr lang="es-ES" b="1" dirty="0"/>
              <a:t>EL análisis de involucrados permite diseñar estrategias para maximizar el apoyo y minimizar las resistencias, tendrá gran utilidad al momento de la ejecución del proyecto.</a:t>
            </a:r>
            <a:endParaRPr lang="es-ES_tradnl" b="1" dirty="0"/>
          </a:p>
          <a:p>
            <a:pPr algn="just"/>
            <a:r>
              <a:rPr lang="es-ES" b="1" dirty="0"/>
              <a:t>Es un instrumento que sirve para identificar desde el diseño del proyecto tres cosas: </a:t>
            </a:r>
          </a:p>
          <a:p>
            <a:pPr marL="457200" indent="-457200" algn="just">
              <a:buFont typeface="+mj-lt"/>
              <a:buAutoNum type="arabicPeriod"/>
            </a:pPr>
            <a:r>
              <a:rPr lang="es-ES" b="1" dirty="0">
                <a:solidFill>
                  <a:srgbClr val="0070C0"/>
                </a:solidFill>
              </a:rPr>
              <a:t>La Viabilidad Social del proyecto, </a:t>
            </a:r>
          </a:p>
          <a:p>
            <a:pPr marL="457200" indent="-457200" algn="just">
              <a:buFont typeface="+mj-lt"/>
              <a:buAutoNum type="arabicPeriod"/>
            </a:pPr>
            <a:r>
              <a:rPr lang="es-ES" b="1" dirty="0">
                <a:solidFill>
                  <a:srgbClr val="0070C0"/>
                </a:solidFill>
              </a:rPr>
              <a:t>Calcular el grado de participación y</a:t>
            </a:r>
          </a:p>
          <a:p>
            <a:pPr marL="457200" indent="-457200" algn="just">
              <a:buFont typeface="+mj-lt"/>
              <a:buAutoNum type="arabicPeriod"/>
            </a:pPr>
            <a:r>
              <a:rPr lang="es-ES" b="1" dirty="0">
                <a:solidFill>
                  <a:srgbClr val="0070C0"/>
                </a:solidFill>
              </a:rPr>
              <a:t> poder establecer acuerdos previos que facilitaran el Éxito del proyecto. </a:t>
            </a:r>
            <a:endParaRPr lang="es-ES_tradnl" b="1" dirty="0">
              <a:solidFill>
                <a:srgbClr val="0070C0"/>
              </a:solidFill>
            </a:endParaRPr>
          </a:p>
          <a:p>
            <a:pPr algn="just"/>
            <a:endParaRPr lang="es-ES_tradnl" b="1" dirty="0"/>
          </a:p>
        </p:txBody>
      </p:sp>
      <p:sp>
        <p:nvSpPr>
          <p:cNvPr id="4" name="Marcador de pie de página 3"/>
          <p:cNvSpPr>
            <a:spLocks noGrp="1"/>
          </p:cNvSpPr>
          <p:nvPr>
            <p:ph type="ftr" sz="quarter" idx="11"/>
          </p:nvPr>
        </p:nvSpPr>
        <p:spPr/>
        <p:txBody>
          <a:bodyPr/>
          <a:lstStyle/>
          <a:p>
            <a:r>
              <a:rPr lang="es-ES_tradnl"/>
              <a:t>Dr Alfonso E Nino G</a:t>
            </a:r>
          </a:p>
        </p:txBody>
      </p:sp>
      <p:sp>
        <p:nvSpPr>
          <p:cNvPr id="5" name="Marcador de número de diapositiva 4"/>
          <p:cNvSpPr>
            <a:spLocks noGrp="1"/>
          </p:cNvSpPr>
          <p:nvPr>
            <p:ph type="sldNum" sz="quarter" idx="12"/>
          </p:nvPr>
        </p:nvSpPr>
        <p:spPr/>
        <p:txBody>
          <a:bodyPr/>
          <a:lstStyle/>
          <a:p>
            <a:fld id="{0057B8E6-053C-C644-A692-A64561FA31C3}" type="slidenum">
              <a:rPr lang="es-ES_tradnl" smtClean="0"/>
              <a:t>8</a:t>
            </a:fld>
            <a:endParaRPr lang="es-ES_tradnl"/>
          </a:p>
        </p:txBody>
      </p:sp>
    </p:spTree>
    <p:extLst>
      <p:ext uri="{BB962C8B-B14F-4D97-AF65-F5344CB8AC3E}">
        <p14:creationId xmlns:p14="http://schemas.microsoft.com/office/powerpoint/2010/main" val="1730813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3143250" y="533400"/>
            <a:ext cx="5689600" cy="579438"/>
          </a:xfrm>
          <a:prstGeom prst="rect">
            <a:avLst/>
          </a:prstGeom>
          <a:noFill/>
          <a:ln w="9525">
            <a:noFill/>
            <a:miter lim="800000"/>
            <a:headEnd/>
            <a:tailEnd/>
          </a:ln>
          <a:effectLst/>
        </p:spPr>
        <p:txBody>
          <a:bodyPr>
            <a:spAutoFit/>
          </a:bodyPr>
          <a:lstStyle/>
          <a:p>
            <a:pPr algn="ctr" eaLnBrk="0" hangingPunct="0">
              <a:spcBef>
                <a:spcPct val="50000"/>
              </a:spcBef>
              <a:defRPr/>
            </a:pPr>
            <a:r>
              <a:rPr kumimoji="1" lang="en-US" sz="3200" b="1" dirty="0" err="1">
                <a:solidFill>
                  <a:srgbClr val="C00000"/>
                </a:solidFill>
                <a:effectLst>
                  <a:outerShdw blurRad="38100" dist="38100" dir="2700000" algn="tl">
                    <a:srgbClr val="C0C0C0"/>
                  </a:outerShdw>
                </a:effectLst>
                <a:latin typeface="Abadi MT Condensed Extra Bold" charset="0"/>
                <a:ea typeface="Abadi MT Condensed Extra Bold" charset="0"/>
                <a:cs typeface="Abadi MT Condensed Extra Bold" charset="0"/>
              </a:rPr>
              <a:t>Análisis</a:t>
            </a:r>
            <a:r>
              <a:rPr kumimoji="1" lang="en-US" sz="3200" b="1" dirty="0">
                <a:solidFill>
                  <a:srgbClr val="C00000"/>
                </a:solidFill>
                <a:effectLst>
                  <a:outerShdw blurRad="38100" dist="38100" dir="2700000" algn="tl">
                    <a:srgbClr val="C0C0C0"/>
                  </a:outerShdw>
                </a:effectLst>
                <a:latin typeface="Abadi MT Condensed Extra Bold" charset="0"/>
                <a:ea typeface="Abadi MT Condensed Extra Bold" charset="0"/>
                <a:cs typeface="Abadi MT Condensed Extra Bold" charset="0"/>
              </a:rPr>
              <a:t> de </a:t>
            </a:r>
            <a:r>
              <a:rPr kumimoji="1" lang="en-US" sz="3200" b="1" dirty="0" err="1">
                <a:solidFill>
                  <a:srgbClr val="C00000"/>
                </a:solidFill>
                <a:effectLst>
                  <a:outerShdw blurRad="38100" dist="38100" dir="2700000" algn="tl">
                    <a:srgbClr val="C0C0C0"/>
                  </a:outerShdw>
                </a:effectLst>
                <a:latin typeface="Abadi MT Condensed Extra Bold" charset="0"/>
                <a:ea typeface="Abadi MT Condensed Extra Bold" charset="0"/>
                <a:cs typeface="Abadi MT Condensed Extra Bold" charset="0"/>
              </a:rPr>
              <a:t>actores</a:t>
            </a:r>
            <a:endParaRPr kumimoji="1" lang="en-US" sz="3200" b="1" dirty="0">
              <a:solidFill>
                <a:srgbClr val="C00000"/>
              </a:solidFill>
              <a:effectLst>
                <a:outerShdw blurRad="38100" dist="38100" dir="2700000" algn="tl">
                  <a:srgbClr val="C0C0C0"/>
                </a:outerShdw>
              </a:effectLst>
              <a:latin typeface="Abadi MT Condensed Extra Bold" charset="0"/>
              <a:ea typeface="Abadi MT Condensed Extra Bold" charset="0"/>
              <a:cs typeface="Abadi MT Condensed Extra Bold" charset="0"/>
            </a:endParaRPr>
          </a:p>
        </p:txBody>
      </p:sp>
      <p:sp>
        <p:nvSpPr>
          <p:cNvPr id="17411" name="Text Box 3"/>
          <p:cNvSpPr txBox="1">
            <a:spLocks noChangeArrowheads="1"/>
          </p:cNvSpPr>
          <p:nvPr/>
        </p:nvSpPr>
        <p:spPr bwMode="auto">
          <a:xfrm>
            <a:off x="3395664" y="1933576"/>
            <a:ext cx="7196137" cy="8858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563563" indent="-563563"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spcBef>
                <a:spcPct val="50000"/>
              </a:spcBef>
              <a:buClr>
                <a:srgbClr val="FF3300"/>
              </a:buClr>
              <a:buFont typeface="Wingdings" panose="05000000000000000000" pitchFamily="2" charset="2"/>
              <a:buChar char="§"/>
            </a:pPr>
            <a:r>
              <a:rPr lang="en-US" sz="2600">
                <a:latin typeface="Gill Sans MT" panose="020B0502020104020203" pitchFamily="34" charset="0"/>
              </a:rPr>
              <a:t>Incentivar a los innovadores  y adaptadores tempranos al cambio</a:t>
            </a:r>
          </a:p>
        </p:txBody>
      </p:sp>
      <p:sp>
        <p:nvSpPr>
          <p:cNvPr id="17412" name="Freeform 4"/>
          <p:cNvSpPr>
            <a:spLocks/>
          </p:cNvSpPr>
          <p:nvPr/>
        </p:nvSpPr>
        <p:spPr bwMode="auto">
          <a:xfrm>
            <a:off x="3873501" y="3587750"/>
            <a:ext cx="4619625" cy="1511300"/>
          </a:xfrm>
          <a:custGeom>
            <a:avLst/>
            <a:gdLst>
              <a:gd name="T0" fmla="*/ 2147483647 w 2910"/>
              <a:gd name="T1" fmla="*/ 2147483647 h 952"/>
              <a:gd name="T2" fmla="*/ 2147483647 w 2910"/>
              <a:gd name="T3" fmla="*/ 2147483647 h 952"/>
              <a:gd name="T4" fmla="*/ 2147483647 w 2910"/>
              <a:gd name="T5" fmla="*/ 2147483647 h 952"/>
              <a:gd name="T6" fmla="*/ 2147483647 w 2910"/>
              <a:gd name="T7" fmla="*/ 2147483647 h 952"/>
              <a:gd name="T8" fmla="*/ 2147483647 w 2910"/>
              <a:gd name="T9" fmla="*/ 2147483647 h 952"/>
              <a:gd name="T10" fmla="*/ 2147483647 w 2910"/>
              <a:gd name="T11" fmla="*/ 2147483647 h 952"/>
              <a:gd name="T12" fmla="*/ 2147483647 w 2910"/>
              <a:gd name="T13" fmla="*/ 2147483647 h 952"/>
              <a:gd name="T14" fmla="*/ 2147483647 w 2910"/>
              <a:gd name="T15" fmla="*/ 2147483647 h 952"/>
              <a:gd name="T16" fmla="*/ 2147483647 w 2910"/>
              <a:gd name="T17" fmla="*/ 2147483647 h 952"/>
              <a:gd name="T18" fmla="*/ 2147483647 w 2910"/>
              <a:gd name="T19" fmla="*/ 2147483647 h 952"/>
              <a:gd name="T20" fmla="*/ 2147483647 w 2910"/>
              <a:gd name="T21" fmla="*/ 2147483647 h 952"/>
              <a:gd name="T22" fmla="*/ 2147483647 w 2910"/>
              <a:gd name="T23" fmla="*/ 2147483647 h 952"/>
              <a:gd name="T24" fmla="*/ 2147483647 w 2910"/>
              <a:gd name="T25" fmla="*/ 2147483647 h 952"/>
              <a:gd name="T26" fmla="*/ 2147483647 w 2910"/>
              <a:gd name="T27" fmla="*/ 2147483647 h 952"/>
              <a:gd name="T28" fmla="*/ 2147483647 w 2910"/>
              <a:gd name="T29" fmla="*/ 2147483647 h 952"/>
              <a:gd name="T30" fmla="*/ 2147483647 w 2910"/>
              <a:gd name="T31" fmla="*/ 2147483647 h 952"/>
              <a:gd name="T32" fmla="*/ 2147483647 w 2910"/>
              <a:gd name="T33" fmla="*/ 2147483647 h 952"/>
              <a:gd name="T34" fmla="*/ 2147483647 w 2910"/>
              <a:gd name="T35" fmla="*/ 2147483647 h 952"/>
              <a:gd name="T36" fmla="*/ 2147483647 w 2910"/>
              <a:gd name="T37" fmla="*/ 2147483647 h 952"/>
              <a:gd name="T38" fmla="*/ 2147483647 w 2910"/>
              <a:gd name="T39" fmla="*/ 2147483647 h 952"/>
              <a:gd name="T40" fmla="*/ 2147483647 w 2910"/>
              <a:gd name="T41" fmla="*/ 2147483647 h 952"/>
              <a:gd name="T42" fmla="*/ 2147483647 w 2910"/>
              <a:gd name="T43" fmla="*/ 2147483647 h 952"/>
              <a:gd name="T44" fmla="*/ 2147483647 w 2910"/>
              <a:gd name="T45" fmla="*/ 2147483647 h 952"/>
              <a:gd name="T46" fmla="*/ 2147483647 w 2910"/>
              <a:gd name="T47" fmla="*/ 2147483647 h 952"/>
              <a:gd name="T48" fmla="*/ 2147483647 w 2910"/>
              <a:gd name="T49" fmla="*/ 2147483647 h 952"/>
              <a:gd name="T50" fmla="*/ 2147483647 w 2910"/>
              <a:gd name="T51" fmla="*/ 2147483647 h 952"/>
              <a:gd name="T52" fmla="*/ 2147483647 w 2910"/>
              <a:gd name="T53" fmla="*/ 2147483647 h 952"/>
              <a:gd name="T54" fmla="*/ 2147483647 w 2910"/>
              <a:gd name="T55" fmla="*/ 2147483647 h 952"/>
              <a:gd name="T56" fmla="*/ 2147483647 w 2910"/>
              <a:gd name="T57" fmla="*/ 2147483647 h 952"/>
              <a:gd name="T58" fmla="*/ 2147483647 w 2910"/>
              <a:gd name="T59" fmla="*/ 2147483647 h 952"/>
              <a:gd name="T60" fmla="*/ 2147483647 w 2910"/>
              <a:gd name="T61" fmla="*/ 2147483647 h 952"/>
              <a:gd name="T62" fmla="*/ 2147483647 w 2910"/>
              <a:gd name="T63" fmla="*/ 0 h 952"/>
              <a:gd name="T64" fmla="*/ 2147483647 w 2910"/>
              <a:gd name="T65" fmla="*/ 2147483647 h 952"/>
              <a:gd name="T66" fmla="*/ 2147483647 w 2910"/>
              <a:gd name="T67" fmla="*/ 2147483647 h 952"/>
              <a:gd name="T68" fmla="*/ 2147483647 w 2910"/>
              <a:gd name="T69" fmla="*/ 2147483647 h 952"/>
              <a:gd name="T70" fmla="*/ 2147483647 w 2910"/>
              <a:gd name="T71" fmla="*/ 2147483647 h 952"/>
              <a:gd name="T72" fmla="*/ 2147483647 w 2910"/>
              <a:gd name="T73" fmla="*/ 2147483647 h 952"/>
              <a:gd name="T74" fmla="*/ 2147483647 w 2910"/>
              <a:gd name="T75" fmla="*/ 2147483647 h 952"/>
              <a:gd name="T76" fmla="*/ 2147483647 w 2910"/>
              <a:gd name="T77" fmla="*/ 2147483647 h 952"/>
              <a:gd name="T78" fmla="*/ 2147483647 w 2910"/>
              <a:gd name="T79" fmla="*/ 2147483647 h 952"/>
              <a:gd name="T80" fmla="*/ 2147483647 w 2910"/>
              <a:gd name="T81" fmla="*/ 2147483647 h 952"/>
              <a:gd name="T82" fmla="*/ 2147483647 w 2910"/>
              <a:gd name="T83" fmla="*/ 2147483647 h 952"/>
              <a:gd name="T84" fmla="*/ 2147483647 w 2910"/>
              <a:gd name="T85" fmla="*/ 2147483647 h 952"/>
              <a:gd name="T86" fmla="*/ 2147483647 w 2910"/>
              <a:gd name="T87" fmla="*/ 2147483647 h 952"/>
              <a:gd name="T88" fmla="*/ 2147483647 w 2910"/>
              <a:gd name="T89" fmla="*/ 2147483647 h 952"/>
              <a:gd name="T90" fmla="*/ 2147483647 w 2910"/>
              <a:gd name="T91" fmla="*/ 2147483647 h 952"/>
              <a:gd name="T92" fmla="*/ 2147483647 w 2910"/>
              <a:gd name="T93" fmla="*/ 2147483647 h 952"/>
              <a:gd name="T94" fmla="*/ 2147483647 w 2910"/>
              <a:gd name="T95" fmla="*/ 2147483647 h 952"/>
              <a:gd name="T96" fmla="*/ 2147483647 w 2910"/>
              <a:gd name="T97" fmla="*/ 2147483647 h 952"/>
              <a:gd name="T98" fmla="*/ 2147483647 w 2910"/>
              <a:gd name="T99" fmla="*/ 2147483647 h 952"/>
              <a:gd name="T100" fmla="*/ 2147483647 w 2910"/>
              <a:gd name="T101" fmla="*/ 2147483647 h 952"/>
              <a:gd name="T102" fmla="*/ 2147483647 w 2910"/>
              <a:gd name="T103" fmla="*/ 2147483647 h 952"/>
              <a:gd name="T104" fmla="*/ 2147483647 w 2910"/>
              <a:gd name="T105" fmla="*/ 2147483647 h 952"/>
              <a:gd name="T106" fmla="*/ 2147483647 w 2910"/>
              <a:gd name="T107" fmla="*/ 2147483647 h 95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910"/>
              <a:gd name="T163" fmla="*/ 0 h 952"/>
              <a:gd name="T164" fmla="*/ 2910 w 2910"/>
              <a:gd name="T165" fmla="*/ 952 h 95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910" h="952">
                <a:moveTo>
                  <a:pt x="0" y="942"/>
                </a:moveTo>
                <a:lnTo>
                  <a:pt x="5" y="942"/>
                </a:lnTo>
                <a:lnTo>
                  <a:pt x="13" y="942"/>
                </a:lnTo>
                <a:lnTo>
                  <a:pt x="23" y="940"/>
                </a:lnTo>
                <a:lnTo>
                  <a:pt x="33" y="940"/>
                </a:lnTo>
                <a:lnTo>
                  <a:pt x="45" y="937"/>
                </a:lnTo>
                <a:lnTo>
                  <a:pt x="55" y="935"/>
                </a:lnTo>
                <a:lnTo>
                  <a:pt x="80" y="932"/>
                </a:lnTo>
                <a:lnTo>
                  <a:pt x="108" y="930"/>
                </a:lnTo>
                <a:lnTo>
                  <a:pt x="118" y="927"/>
                </a:lnTo>
                <a:lnTo>
                  <a:pt x="130" y="925"/>
                </a:lnTo>
                <a:lnTo>
                  <a:pt x="140" y="925"/>
                </a:lnTo>
                <a:lnTo>
                  <a:pt x="150" y="922"/>
                </a:lnTo>
                <a:lnTo>
                  <a:pt x="160" y="922"/>
                </a:lnTo>
                <a:lnTo>
                  <a:pt x="168" y="920"/>
                </a:lnTo>
                <a:lnTo>
                  <a:pt x="173" y="920"/>
                </a:lnTo>
                <a:lnTo>
                  <a:pt x="178" y="917"/>
                </a:lnTo>
                <a:lnTo>
                  <a:pt x="180" y="917"/>
                </a:lnTo>
                <a:lnTo>
                  <a:pt x="183" y="917"/>
                </a:lnTo>
                <a:lnTo>
                  <a:pt x="185" y="915"/>
                </a:lnTo>
                <a:lnTo>
                  <a:pt x="188" y="915"/>
                </a:lnTo>
                <a:lnTo>
                  <a:pt x="188" y="912"/>
                </a:lnTo>
                <a:lnTo>
                  <a:pt x="190" y="912"/>
                </a:lnTo>
                <a:lnTo>
                  <a:pt x="190" y="910"/>
                </a:lnTo>
                <a:lnTo>
                  <a:pt x="195" y="907"/>
                </a:lnTo>
                <a:lnTo>
                  <a:pt x="195" y="905"/>
                </a:lnTo>
                <a:lnTo>
                  <a:pt x="200" y="902"/>
                </a:lnTo>
                <a:lnTo>
                  <a:pt x="195" y="905"/>
                </a:lnTo>
                <a:lnTo>
                  <a:pt x="190" y="910"/>
                </a:lnTo>
                <a:lnTo>
                  <a:pt x="183" y="915"/>
                </a:lnTo>
                <a:lnTo>
                  <a:pt x="178" y="920"/>
                </a:lnTo>
                <a:lnTo>
                  <a:pt x="170" y="922"/>
                </a:lnTo>
                <a:lnTo>
                  <a:pt x="168" y="925"/>
                </a:lnTo>
                <a:lnTo>
                  <a:pt x="165" y="927"/>
                </a:lnTo>
                <a:lnTo>
                  <a:pt x="168" y="925"/>
                </a:lnTo>
                <a:lnTo>
                  <a:pt x="170" y="922"/>
                </a:lnTo>
                <a:lnTo>
                  <a:pt x="173" y="920"/>
                </a:lnTo>
                <a:lnTo>
                  <a:pt x="180" y="917"/>
                </a:lnTo>
                <a:lnTo>
                  <a:pt x="185" y="912"/>
                </a:lnTo>
                <a:lnTo>
                  <a:pt x="193" y="905"/>
                </a:lnTo>
                <a:lnTo>
                  <a:pt x="203" y="900"/>
                </a:lnTo>
                <a:lnTo>
                  <a:pt x="213" y="890"/>
                </a:lnTo>
                <a:lnTo>
                  <a:pt x="225" y="882"/>
                </a:lnTo>
                <a:lnTo>
                  <a:pt x="240" y="870"/>
                </a:lnTo>
                <a:lnTo>
                  <a:pt x="257" y="860"/>
                </a:lnTo>
                <a:lnTo>
                  <a:pt x="275" y="845"/>
                </a:lnTo>
                <a:lnTo>
                  <a:pt x="285" y="837"/>
                </a:lnTo>
                <a:lnTo>
                  <a:pt x="295" y="830"/>
                </a:lnTo>
                <a:lnTo>
                  <a:pt x="307" y="820"/>
                </a:lnTo>
                <a:lnTo>
                  <a:pt x="317" y="810"/>
                </a:lnTo>
                <a:lnTo>
                  <a:pt x="330" y="800"/>
                </a:lnTo>
                <a:lnTo>
                  <a:pt x="342" y="790"/>
                </a:lnTo>
                <a:lnTo>
                  <a:pt x="355" y="778"/>
                </a:lnTo>
                <a:lnTo>
                  <a:pt x="367" y="765"/>
                </a:lnTo>
                <a:lnTo>
                  <a:pt x="395" y="740"/>
                </a:lnTo>
                <a:lnTo>
                  <a:pt x="425" y="710"/>
                </a:lnTo>
                <a:lnTo>
                  <a:pt x="455" y="680"/>
                </a:lnTo>
                <a:lnTo>
                  <a:pt x="487" y="650"/>
                </a:lnTo>
                <a:lnTo>
                  <a:pt x="522" y="616"/>
                </a:lnTo>
                <a:lnTo>
                  <a:pt x="555" y="583"/>
                </a:lnTo>
                <a:lnTo>
                  <a:pt x="592" y="546"/>
                </a:lnTo>
                <a:lnTo>
                  <a:pt x="627" y="511"/>
                </a:lnTo>
                <a:lnTo>
                  <a:pt x="667" y="473"/>
                </a:lnTo>
                <a:lnTo>
                  <a:pt x="705" y="438"/>
                </a:lnTo>
                <a:lnTo>
                  <a:pt x="744" y="401"/>
                </a:lnTo>
                <a:lnTo>
                  <a:pt x="784" y="364"/>
                </a:lnTo>
                <a:lnTo>
                  <a:pt x="824" y="329"/>
                </a:lnTo>
                <a:lnTo>
                  <a:pt x="864" y="294"/>
                </a:lnTo>
                <a:lnTo>
                  <a:pt x="907" y="259"/>
                </a:lnTo>
                <a:lnTo>
                  <a:pt x="947" y="226"/>
                </a:lnTo>
                <a:lnTo>
                  <a:pt x="989" y="194"/>
                </a:lnTo>
                <a:lnTo>
                  <a:pt x="1032" y="164"/>
                </a:lnTo>
                <a:lnTo>
                  <a:pt x="1074" y="137"/>
                </a:lnTo>
                <a:lnTo>
                  <a:pt x="1114" y="109"/>
                </a:lnTo>
                <a:lnTo>
                  <a:pt x="1137" y="97"/>
                </a:lnTo>
                <a:lnTo>
                  <a:pt x="1157" y="84"/>
                </a:lnTo>
                <a:lnTo>
                  <a:pt x="1176" y="74"/>
                </a:lnTo>
                <a:lnTo>
                  <a:pt x="1199" y="64"/>
                </a:lnTo>
                <a:lnTo>
                  <a:pt x="1219" y="54"/>
                </a:lnTo>
                <a:lnTo>
                  <a:pt x="1239" y="44"/>
                </a:lnTo>
                <a:lnTo>
                  <a:pt x="1259" y="37"/>
                </a:lnTo>
                <a:lnTo>
                  <a:pt x="1279" y="29"/>
                </a:lnTo>
                <a:lnTo>
                  <a:pt x="1299" y="22"/>
                </a:lnTo>
                <a:lnTo>
                  <a:pt x="1319" y="15"/>
                </a:lnTo>
                <a:lnTo>
                  <a:pt x="1339" y="10"/>
                </a:lnTo>
                <a:lnTo>
                  <a:pt x="1359" y="7"/>
                </a:lnTo>
                <a:lnTo>
                  <a:pt x="1379" y="2"/>
                </a:lnTo>
                <a:lnTo>
                  <a:pt x="1396" y="0"/>
                </a:lnTo>
                <a:lnTo>
                  <a:pt x="1416" y="0"/>
                </a:lnTo>
                <a:lnTo>
                  <a:pt x="1436" y="0"/>
                </a:lnTo>
                <a:lnTo>
                  <a:pt x="1454" y="0"/>
                </a:lnTo>
                <a:lnTo>
                  <a:pt x="1474" y="2"/>
                </a:lnTo>
                <a:lnTo>
                  <a:pt x="1491" y="5"/>
                </a:lnTo>
                <a:lnTo>
                  <a:pt x="1511" y="7"/>
                </a:lnTo>
                <a:lnTo>
                  <a:pt x="1531" y="12"/>
                </a:lnTo>
                <a:lnTo>
                  <a:pt x="1551" y="17"/>
                </a:lnTo>
                <a:lnTo>
                  <a:pt x="1571" y="22"/>
                </a:lnTo>
                <a:lnTo>
                  <a:pt x="1591" y="29"/>
                </a:lnTo>
                <a:lnTo>
                  <a:pt x="1611" y="37"/>
                </a:lnTo>
                <a:lnTo>
                  <a:pt x="1633" y="47"/>
                </a:lnTo>
                <a:lnTo>
                  <a:pt x="1653" y="54"/>
                </a:lnTo>
                <a:lnTo>
                  <a:pt x="1673" y="64"/>
                </a:lnTo>
                <a:lnTo>
                  <a:pt x="1696" y="77"/>
                </a:lnTo>
                <a:lnTo>
                  <a:pt x="1716" y="87"/>
                </a:lnTo>
                <a:lnTo>
                  <a:pt x="1758" y="112"/>
                </a:lnTo>
                <a:lnTo>
                  <a:pt x="1803" y="139"/>
                </a:lnTo>
                <a:lnTo>
                  <a:pt x="1846" y="167"/>
                </a:lnTo>
                <a:lnTo>
                  <a:pt x="1888" y="199"/>
                </a:lnTo>
                <a:lnTo>
                  <a:pt x="1933" y="229"/>
                </a:lnTo>
                <a:lnTo>
                  <a:pt x="1976" y="264"/>
                </a:lnTo>
                <a:lnTo>
                  <a:pt x="2018" y="299"/>
                </a:lnTo>
                <a:lnTo>
                  <a:pt x="2063" y="334"/>
                </a:lnTo>
                <a:lnTo>
                  <a:pt x="2105" y="369"/>
                </a:lnTo>
                <a:lnTo>
                  <a:pt x="2145" y="406"/>
                </a:lnTo>
                <a:lnTo>
                  <a:pt x="2188" y="443"/>
                </a:lnTo>
                <a:lnTo>
                  <a:pt x="2228" y="481"/>
                </a:lnTo>
                <a:lnTo>
                  <a:pt x="2270" y="516"/>
                </a:lnTo>
                <a:lnTo>
                  <a:pt x="2308" y="553"/>
                </a:lnTo>
                <a:lnTo>
                  <a:pt x="2348" y="588"/>
                </a:lnTo>
                <a:lnTo>
                  <a:pt x="2385" y="623"/>
                </a:lnTo>
                <a:lnTo>
                  <a:pt x="2420" y="658"/>
                </a:lnTo>
                <a:lnTo>
                  <a:pt x="2455" y="688"/>
                </a:lnTo>
                <a:lnTo>
                  <a:pt x="2490" y="720"/>
                </a:lnTo>
                <a:lnTo>
                  <a:pt x="2523" y="748"/>
                </a:lnTo>
                <a:lnTo>
                  <a:pt x="2552" y="775"/>
                </a:lnTo>
                <a:lnTo>
                  <a:pt x="2582" y="800"/>
                </a:lnTo>
                <a:lnTo>
                  <a:pt x="2597" y="810"/>
                </a:lnTo>
                <a:lnTo>
                  <a:pt x="2610" y="820"/>
                </a:lnTo>
                <a:lnTo>
                  <a:pt x="2622" y="830"/>
                </a:lnTo>
                <a:lnTo>
                  <a:pt x="2635" y="840"/>
                </a:lnTo>
                <a:lnTo>
                  <a:pt x="2647" y="850"/>
                </a:lnTo>
                <a:lnTo>
                  <a:pt x="2660" y="857"/>
                </a:lnTo>
                <a:lnTo>
                  <a:pt x="2682" y="870"/>
                </a:lnTo>
                <a:lnTo>
                  <a:pt x="2702" y="885"/>
                </a:lnTo>
                <a:lnTo>
                  <a:pt x="2722" y="895"/>
                </a:lnTo>
                <a:lnTo>
                  <a:pt x="2740" y="905"/>
                </a:lnTo>
                <a:lnTo>
                  <a:pt x="2755" y="915"/>
                </a:lnTo>
                <a:lnTo>
                  <a:pt x="2770" y="922"/>
                </a:lnTo>
                <a:lnTo>
                  <a:pt x="2782" y="930"/>
                </a:lnTo>
                <a:lnTo>
                  <a:pt x="2795" y="935"/>
                </a:lnTo>
                <a:lnTo>
                  <a:pt x="2807" y="940"/>
                </a:lnTo>
                <a:lnTo>
                  <a:pt x="2815" y="942"/>
                </a:lnTo>
                <a:lnTo>
                  <a:pt x="2825" y="947"/>
                </a:lnTo>
                <a:lnTo>
                  <a:pt x="2832" y="950"/>
                </a:lnTo>
                <a:lnTo>
                  <a:pt x="2840" y="950"/>
                </a:lnTo>
                <a:lnTo>
                  <a:pt x="2847" y="952"/>
                </a:lnTo>
                <a:lnTo>
                  <a:pt x="2852" y="952"/>
                </a:lnTo>
                <a:lnTo>
                  <a:pt x="2857" y="952"/>
                </a:lnTo>
                <a:lnTo>
                  <a:pt x="2865" y="952"/>
                </a:lnTo>
                <a:lnTo>
                  <a:pt x="2872" y="950"/>
                </a:lnTo>
                <a:lnTo>
                  <a:pt x="2877" y="947"/>
                </a:lnTo>
                <a:lnTo>
                  <a:pt x="2882" y="945"/>
                </a:lnTo>
                <a:lnTo>
                  <a:pt x="2887" y="942"/>
                </a:lnTo>
                <a:lnTo>
                  <a:pt x="2895" y="940"/>
                </a:lnTo>
                <a:lnTo>
                  <a:pt x="2900" y="940"/>
                </a:lnTo>
                <a:lnTo>
                  <a:pt x="2905" y="942"/>
                </a:lnTo>
                <a:lnTo>
                  <a:pt x="2910" y="942"/>
                </a:lnTo>
              </a:path>
            </a:pathLst>
          </a:custGeom>
          <a:noFill/>
          <a:ln w="11113">
            <a:solidFill>
              <a:srgbClr val="336699"/>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s-PE"/>
          </a:p>
        </p:txBody>
      </p:sp>
      <p:sp>
        <p:nvSpPr>
          <p:cNvPr id="17413" name="Line 5"/>
          <p:cNvSpPr>
            <a:spLocks noChangeShapeType="1"/>
          </p:cNvSpPr>
          <p:nvPr/>
        </p:nvSpPr>
        <p:spPr bwMode="auto">
          <a:xfrm>
            <a:off x="3478214" y="5432425"/>
            <a:ext cx="5418137" cy="1588"/>
          </a:xfrm>
          <a:prstGeom prst="line">
            <a:avLst/>
          </a:prstGeom>
          <a:noFill/>
          <a:ln w="11113">
            <a:solidFill>
              <a:srgbClr val="336699"/>
            </a:solidFill>
            <a:round/>
            <a:headEnd/>
            <a:tailEnd/>
          </a:ln>
          <a:extLst>
            <a:ext uri="{909E8E84-426E-40dd-AFC4-6F175D3DCCD1}">
              <a14:hiddenFill xmlns="" xmlns:a14="http://schemas.microsoft.com/office/drawing/2010/main">
                <a:noFill/>
              </a14:hiddenFill>
            </a:ext>
          </a:extLst>
        </p:spPr>
        <p:txBody>
          <a:bodyPr/>
          <a:lstStyle/>
          <a:p>
            <a:endParaRPr lang="es-PE"/>
          </a:p>
        </p:txBody>
      </p:sp>
      <p:sp>
        <p:nvSpPr>
          <p:cNvPr id="17414" name="Line 6"/>
          <p:cNvSpPr>
            <a:spLocks noChangeShapeType="1"/>
          </p:cNvSpPr>
          <p:nvPr/>
        </p:nvSpPr>
        <p:spPr bwMode="auto">
          <a:xfrm>
            <a:off x="4400550" y="4838701"/>
            <a:ext cx="1588" cy="593725"/>
          </a:xfrm>
          <a:prstGeom prst="line">
            <a:avLst/>
          </a:prstGeom>
          <a:noFill/>
          <a:ln w="11113">
            <a:solidFill>
              <a:srgbClr val="336699"/>
            </a:solidFill>
            <a:round/>
            <a:headEnd/>
            <a:tailEnd/>
          </a:ln>
          <a:extLst>
            <a:ext uri="{909E8E84-426E-40dd-AFC4-6F175D3DCCD1}">
              <a14:hiddenFill xmlns="" xmlns:a14="http://schemas.microsoft.com/office/drawing/2010/main">
                <a:noFill/>
              </a14:hiddenFill>
            </a:ext>
          </a:extLst>
        </p:spPr>
        <p:txBody>
          <a:bodyPr/>
          <a:lstStyle/>
          <a:p>
            <a:endParaRPr lang="es-PE"/>
          </a:p>
        </p:txBody>
      </p:sp>
      <p:sp>
        <p:nvSpPr>
          <p:cNvPr id="17415" name="Line 7"/>
          <p:cNvSpPr>
            <a:spLocks noChangeShapeType="1"/>
          </p:cNvSpPr>
          <p:nvPr/>
        </p:nvSpPr>
        <p:spPr bwMode="auto">
          <a:xfrm>
            <a:off x="5130800" y="4176713"/>
            <a:ext cx="1588" cy="1255712"/>
          </a:xfrm>
          <a:prstGeom prst="line">
            <a:avLst/>
          </a:prstGeom>
          <a:noFill/>
          <a:ln w="11113">
            <a:solidFill>
              <a:srgbClr val="336699"/>
            </a:solidFill>
            <a:round/>
            <a:headEnd/>
            <a:tailEnd/>
          </a:ln>
          <a:extLst>
            <a:ext uri="{909E8E84-426E-40dd-AFC4-6F175D3DCCD1}">
              <a14:hiddenFill xmlns="" xmlns:a14="http://schemas.microsoft.com/office/drawing/2010/main">
                <a:noFill/>
              </a14:hiddenFill>
            </a:ext>
          </a:extLst>
        </p:spPr>
        <p:txBody>
          <a:bodyPr/>
          <a:lstStyle/>
          <a:p>
            <a:endParaRPr lang="es-PE"/>
          </a:p>
        </p:txBody>
      </p:sp>
      <p:sp>
        <p:nvSpPr>
          <p:cNvPr id="17416" name="Line 8"/>
          <p:cNvSpPr>
            <a:spLocks noChangeShapeType="1"/>
          </p:cNvSpPr>
          <p:nvPr/>
        </p:nvSpPr>
        <p:spPr bwMode="auto">
          <a:xfrm>
            <a:off x="6121400" y="3582989"/>
            <a:ext cx="1588" cy="1849437"/>
          </a:xfrm>
          <a:prstGeom prst="line">
            <a:avLst/>
          </a:prstGeom>
          <a:noFill/>
          <a:ln w="11113">
            <a:solidFill>
              <a:srgbClr val="336699"/>
            </a:solidFill>
            <a:round/>
            <a:headEnd/>
            <a:tailEnd/>
          </a:ln>
          <a:extLst>
            <a:ext uri="{909E8E84-426E-40dd-AFC4-6F175D3DCCD1}">
              <a14:hiddenFill xmlns="" xmlns:a14="http://schemas.microsoft.com/office/drawing/2010/main">
                <a:noFill/>
              </a14:hiddenFill>
            </a:ext>
          </a:extLst>
        </p:spPr>
        <p:txBody>
          <a:bodyPr/>
          <a:lstStyle/>
          <a:p>
            <a:endParaRPr lang="es-PE"/>
          </a:p>
        </p:txBody>
      </p:sp>
      <p:sp>
        <p:nvSpPr>
          <p:cNvPr id="17417" name="Line 9"/>
          <p:cNvSpPr>
            <a:spLocks noChangeShapeType="1"/>
          </p:cNvSpPr>
          <p:nvPr/>
        </p:nvSpPr>
        <p:spPr bwMode="auto">
          <a:xfrm>
            <a:off x="7177089" y="4176713"/>
            <a:ext cx="1587" cy="1255712"/>
          </a:xfrm>
          <a:prstGeom prst="line">
            <a:avLst/>
          </a:prstGeom>
          <a:noFill/>
          <a:ln w="11113">
            <a:solidFill>
              <a:srgbClr val="336699"/>
            </a:solidFill>
            <a:round/>
            <a:headEnd/>
            <a:tailEnd/>
          </a:ln>
          <a:extLst>
            <a:ext uri="{909E8E84-426E-40dd-AFC4-6F175D3DCCD1}">
              <a14:hiddenFill xmlns="" xmlns:a14="http://schemas.microsoft.com/office/drawing/2010/main">
                <a:noFill/>
              </a14:hiddenFill>
            </a:ext>
          </a:extLst>
        </p:spPr>
        <p:txBody>
          <a:bodyPr/>
          <a:lstStyle/>
          <a:p>
            <a:endParaRPr lang="es-PE"/>
          </a:p>
        </p:txBody>
      </p:sp>
      <p:sp>
        <p:nvSpPr>
          <p:cNvPr id="17418" name="Rectangle 10"/>
          <p:cNvSpPr>
            <a:spLocks noChangeArrowheads="1"/>
          </p:cNvSpPr>
          <p:nvPr/>
        </p:nvSpPr>
        <p:spPr bwMode="auto">
          <a:xfrm>
            <a:off x="4111625" y="5549900"/>
            <a:ext cx="22923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kumimoji="1" lang="es-ES" sz="1400" b="1">
                <a:latin typeface="Gill Sans MT" panose="020B0502020104020203" pitchFamily="34" charset="0"/>
              </a:rPr>
              <a:t>2%</a:t>
            </a:r>
            <a:endParaRPr kumimoji="1" lang="es-ES" sz="2400">
              <a:latin typeface="Times New Roman" panose="02020603050405020304" pitchFamily="18" charset="0"/>
            </a:endParaRPr>
          </a:p>
        </p:txBody>
      </p:sp>
      <p:sp>
        <p:nvSpPr>
          <p:cNvPr id="17419" name="Rectangle 11"/>
          <p:cNvSpPr>
            <a:spLocks noChangeArrowheads="1"/>
          </p:cNvSpPr>
          <p:nvPr/>
        </p:nvSpPr>
        <p:spPr bwMode="auto">
          <a:xfrm>
            <a:off x="4591050" y="5549900"/>
            <a:ext cx="328616"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kumimoji="1" lang="es-ES" sz="1400" b="1">
                <a:latin typeface="Gill Sans MT" panose="020B0502020104020203" pitchFamily="34" charset="0"/>
              </a:rPr>
              <a:t>13%</a:t>
            </a:r>
            <a:endParaRPr kumimoji="1" lang="es-ES" sz="2400">
              <a:latin typeface="Times New Roman" panose="02020603050405020304" pitchFamily="18" charset="0"/>
            </a:endParaRPr>
          </a:p>
        </p:txBody>
      </p:sp>
      <p:sp>
        <p:nvSpPr>
          <p:cNvPr id="17420" name="Rectangle 12"/>
          <p:cNvSpPr>
            <a:spLocks noChangeArrowheads="1"/>
          </p:cNvSpPr>
          <p:nvPr/>
        </p:nvSpPr>
        <p:spPr bwMode="auto">
          <a:xfrm>
            <a:off x="5519738" y="5549900"/>
            <a:ext cx="328616"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kumimoji="1" lang="es-ES" sz="1400" b="1">
                <a:latin typeface="Gill Sans MT" panose="020B0502020104020203" pitchFamily="34" charset="0"/>
              </a:rPr>
              <a:t>35%</a:t>
            </a:r>
            <a:endParaRPr kumimoji="1" lang="es-ES" sz="2400">
              <a:latin typeface="Times New Roman" panose="02020603050405020304" pitchFamily="18" charset="0"/>
            </a:endParaRPr>
          </a:p>
        </p:txBody>
      </p:sp>
      <p:sp>
        <p:nvSpPr>
          <p:cNvPr id="17421" name="Rectangle 13"/>
          <p:cNvSpPr>
            <a:spLocks noChangeArrowheads="1"/>
          </p:cNvSpPr>
          <p:nvPr/>
        </p:nvSpPr>
        <p:spPr bwMode="auto">
          <a:xfrm>
            <a:off x="6510338" y="5549900"/>
            <a:ext cx="328616"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kumimoji="1" lang="es-ES" sz="1400" b="1">
                <a:latin typeface="Gill Sans MT" panose="020B0502020104020203" pitchFamily="34" charset="0"/>
              </a:rPr>
              <a:t>35%</a:t>
            </a:r>
            <a:endParaRPr kumimoji="1" lang="es-ES" sz="2400">
              <a:latin typeface="Times New Roman" panose="02020603050405020304" pitchFamily="18" charset="0"/>
            </a:endParaRPr>
          </a:p>
        </p:txBody>
      </p:sp>
      <p:sp>
        <p:nvSpPr>
          <p:cNvPr id="17422" name="Rectangle 14"/>
          <p:cNvSpPr>
            <a:spLocks noChangeArrowheads="1"/>
          </p:cNvSpPr>
          <p:nvPr/>
        </p:nvSpPr>
        <p:spPr bwMode="auto">
          <a:xfrm>
            <a:off x="7500938" y="5549900"/>
            <a:ext cx="328616"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kumimoji="1" lang="es-ES" sz="1400" b="1">
                <a:latin typeface="Gill Sans MT" panose="020B0502020104020203" pitchFamily="34" charset="0"/>
              </a:rPr>
              <a:t>15%</a:t>
            </a:r>
            <a:endParaRPr kumimoji="1" lang="es-ES" sz="2400">
              <a:latin typeface="Times New Roman" panose="02020603050405020304" pitchFamily="18" charset="0"/>
            </a:endParaRPr>
          </a:p>
        </p:txBody>
      </p:sp>
      <p:sp>
        <p:nvSpPr>
          <p:cNvPr id="17423" name="Freeform 15"/>
          <p:cNvSpPr>
            <a:spLocks noEditPoints="1"/>
          </p:cNvSpPr>
          <p:nvPr/>
        </p:nvSpPr>
        <p:spPr bwMode="auto">
          <a:xfrm>
            <a:off x="3989389" y="4687889"/>
            <a:ext cx="217487" cy="479425"/>
          </a:xfrm>
          <a:custGeom>
            <a:avLst/>
            <a:gdLst>
              <a:gd name="T0" fmla="*/ 2147483647 w 137"/>
              <a:gd name="T1" fmla="*/ 0 h 302"/>
              <a:gd name="T2" fmla="*/ 2147483647 w 137"/>
              <a:gd name="T3" fmla="*/ 2147483647 h 302"/>
              <a:gd name="T4" fmla="*/ 2147483647 w 137"/>
              <a:gd name="T5" fmla="*/ 2147483647 h 302"/>
              <a:gd name="T6" fmla="*/ 0 w 137"/>
              <a:gd name="T7" fmla="*/ 2147483647 h 302"/>
              <a:gd name="T8" fmla="*/ 2147483647 w 137"/>
              <a:gd name="T9" fmla="*/ 0 h 302"/>
              <a:gd name="T10" fmla="*/ 2147483647 w 137"/>
              <a:gd name="T11" fmla="*/ 2147483647 h 302"/>
              <a:gd name="T12" fmla="*/ 2147483647 w 137"/>
              <a:gd name="T13" fmla="*/ 2147483647 h 302"/>
              <a:gd name="T14" fmla="*/ 2147483647 w 137"/>
              <a:gd name="T15" fmla="*/ 2147483647 h 302"/>
              <a:gd name="T16" fmla="*/ 2147483647 w 137"/>
              <a:gd name="T17" fmla="*/ 2147483647 h 30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7"/>
              <a:gd name="T28" fmla="*/ 0 h 302"/>
              <a:gd name="T29" fmla="*/ 137 w 137"/>
              <a:gd name="T30" fmla="*/ 302 h 30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7" h="302">
                <a:moveTo>
                  <a:pt x="15" y="0"/>
                </a:moveTo>
                <a:lnTo>
                  <a:pt x="127" y="262"/>
                </a:lnTo>
                <a:lnTo>
                  <a:pt x="112" y="269"/>
                </a:lnTo>
                <a:lnTo>
                  <a:pt x="0" y="7"/>
                </a:lnTo>
                <a:lnTo>
                  <a:pt x="15" y="0"/>
                </a:lnTo>
                <a:close/>
                <a:moveTo>
                  <a:pt x="137" y="249"/>
                </a:moveTo>
                <a:lnTo>
                  <a:pt x="135" y="302"/>
                </a:lnTo>
                <a:lnTo>
                  <a:pt x="95" y="267"/>
                </a:lnTo>
                <a:lnTo>
                  <a:pt x="137" y="249"/>
                </a:lnTo>
                <a:close/>
              </a:path>
            </a:pathLst>
          </a:custGeom>
          <a:solidFill>
            <a:srgbClr val="CC0000"/>
          </a:solidFill>
          <a:ln w="3175">
            <a:solidFill>
              <a:srgbClr val="CC0000"/>
            </a:solidFill>
            <a:round/>
            <a:headEnd/>
            <a:tailEnd/>
          </a:ln>
        </p:spPr>
        <p:txBody>
          <a:bodyPr/>
          <a:lstStyle/>
          <a:p>
            <a:endParaRPr lang="es-PE"/>
          </a:p>
        </p:txBody>
      </p:sp>
      <p:sp>
        <p:nvSpPr>
          <p:cNvPr id="17424" name="Rectangle 16"/>
          <p:cNvSpPr>
            <a:spLocks noChangeArrowheads="1"/>
          </p:cNvSpPr>
          <p:nvPr/>
        </p:nvSpPr>
        <p:spPr bwMode="auto">
          <a:xfrm>
            <a:off x="3005139" y="4359276"/>
            <a:ext cx="1610313" cy="2462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kumimoji="1" lang="es-ES" sz="1600" b="1">
                <a:solidFill>
                  <a:srgbClr val="000000"/>
                </a:solidFill>
                <a:latin typeface="Gill Sans MT" panose="020B0502020104020203" pitchFamily="34" charset="0"/>
              </a:rPr>
              <a:t>INNOVADORES</a:t>
            </a:r>
            <a:endParaRPr kumimoji="1" lang="es-ES" sz="2400">
              <a:latin typeface="Times New Roman" panose="02020603050405020304" pitchFamily="18" charset="0"/>
            </a:endParaRPr>
          </a:p>
        </p:txBody>
      </p:sp>
      <p:sp>
        <p:nvSpPr>
          <p:cNvPr id="17425" name="Freeform 17"/>
          <p:cNvSpPr>
            <a:spLocks noEditPoints="1"/>
          </p:cNvSpPr>
          <p:nvPr/>
        </p:nvSpPr>
        <p:spPr bwMode="auto">
          <a:xfrm>
            <a:off x="4865689" y="5297488"/>
            <a:ext cx="339725" cy="474662"/>
          </a:xfrm>
          <a:custGeom>
            <a:avLst/>
            <a:gdLst>
              <a:gd name="T0" fmla="*/ 2147483647 w 214"/>
              <a:gd name="T1" fmla="*/ 2147483647 h 299"/>
              <a:gd name="T2" fmla="*/ 2147483647 w 214"/>
              <a:gd name="T3" fmla="*/ 2147483647 h 299"/>
              <a:gd name="T4" fmla="*/ 2147483647 w 214"/>
              <a:gd name="T5" fmla="*/ 2147483647 h 299"/>
              <a:gd name="T6" fmla="*/ 2147483647 w 214"/>
              <a:gd name="T7" fmla="*/ 2147483647 h 299"/>
              <a:gd name="T8" fmla="*/ 2147483647 w 214"/>
              <a:gd name="T9" fmla="*/ 2147483647 h 299"/>
              <a:gd name="T10" fmla="*/ 2147483647 w 214"/>
              <a:gd name="T11" fmla="*/ 2147483647 h 299"/>
              <a:gd name="T12" fmla="*/ 2147483647 w 214"/>
              <a:gd name="T13" fmla="*/ 2147483647 h 299"/>
              <a:gd name="T14" fmla="*/ 2147483647 w 214"/>
              <a:gd name="T15" fmla="*/ 2147483647 h 299"/>
              <a:gd name="T16" fmla="*/ 2147483647 w 214"/>
              <a:gd name="T17" fmla="*/ 2147483647 h 299"/>
              <a:gd name="T18" fmla="*/ 2147483647 w 214"/>
              <a:gd name="T19" fmla="*/ 2147483647 h 299"/>
              <a:gd name="T20" fmla="*/ 2147483647 w 214"/>
              <a:gd name="T21" fmla="*/ 2147483647 h 299"/>
              <a:gd name="T22" fmla="*/ 0 w 214"/>
              <a:gd name="T23" fmla="*/ 2147483647 h 299"/>
              <a:gd name="T24" fmla="*/ 0 w 214"/>
              <a:gd name="T25" fmla="*/ 2147483647 h 299"/>
              <a:gd name="T26" fmla="*/ 2147483647 w 214"/>
              <a:gd name="T27" fmla="*/ 2147483647 h 299"/>
              <a:gd name="T28" fmla="*/ 2147483647 w 214"/>
              <a:gd name="T29" fmla="*/ 2147483647 h 299"/>
              <a:gd name="T30" fmla="*/ 2147483647 w 214"/>
              <a:gd name="T31" fmla="*/ 2147483647 h 299"/>
              <a:gd name="T32" fmla="*/ 2147483647 w 214"/>
              <a:gd name="T33" fmla="*/ 2147483647 h 299"/>
              <a:gd name="T34" fmla="*/ 2147483647 w 214"/>
              <a:gd name="T35" fmla="*/ 2147483647 h 299"/>
              <a:gd name="T36" fmla="*/ 2147483647 w 214"/>
              <a:gd name="T37" fmla="*/ 2147483647 h 299"/>
              <a:gd name="T38" fmla="*/ 2147483647 w 214"/>
              <a:gd name="T39" fmla="*/ 2147483647 h 299"/>
              <a:gd name="T40" fmla="*/ 2147483647 w 214"/>
              <a:gd name="T41" fmla="*/ 2147483647 h 299"/>
              <a:gd name="T42" fmla="*/ 0 w 214"/>
              <a:gd name="T43" fmla="*/ 0 h 299"/>
              <a:gd name="T44" fmla="*/ 2147483647 w 214"/>
              <a:gd name="T45" fmla="*/ 2147483647 h 299"/>
              <a:gd name="T46" fmla="*/ 2147483647 w 214"/>
              <a:gd name="T47" fmla="*/ 2147483647 h 299"/>
              <a:gd name="T48" fmla="*/ 2147483647 w 214"/>
              <a:gd name="T49" fmla="*/ 2147483647 h 299"/>
              <a:gd name="T50" fmla="*/ 2147483647 w 214"/>
              <a:gd name="T51" fmla="*/ 2147483647 h 299"/>
              <a:gd name="T52" fmla="*/ 2147483647 w 214"/>
              <a:gd name="T53" fmla="*/ 2147483647 h 299"/>
              <a:gd name="T54" fmla="*/ 2147483647 w 214"/>
              <a:gd name="T55" fmla="*/ 2147483647 h 299"/>
              <a:gd name="T56" fmla="*/ 2147483647 w 214"/>
              <a:gd name="T57" fmla="*/ 2147483647 h 299"/>
              <a:gd name="T58" fmla="*/ 2147483647 w 214"/>
              <a:gd name="T59" fmla="*/ 2147483647 h 299"/>
              <a:gd name="T60" fmla="*/ 2147483647 w 214"/>
              <a:gd name="T61" fmla="*/ 2147483647 h 299"/>
              <a:gd name="T62" fmla="*/ 2147483647 w 214"/>
              <a:gd name="T63" fmla="*/ 2147483647 h 299"/>
              <a:gd name="T64" fmla="*/ 2147483647 w 214"/>
              <a:gd name="T65" fmla="*/ 2147483647 h 299"/>
              <a:gd name="T66" fmla="*/ 2147483647 w 214"/>
              <a:gd name="T67" fmla="*/ 2147483647 h 299"/>
              <a:gd name="T68" fmla="*/ 2147483647 w 214"/>
              <a:gd name="T69" fmla="*/ 2147483647 h 299"/>
              <a:gd name="T70" fmla="*/ 2147483647 w 214"/>
              <a:gd name="T71" fmla="*/ 2147483647 h 299"/>
              <a:gd name="T72" fmla="*/ 2147483647 w 214"/>
              <a:gd name="T73" fmla="*/ 2147483647 h 299"/>
              <a:gd name="T74" fmla="*/ 2147483647 w 214"/>
              <a:gd name="T75" fmla="*/ 2147483647 h 299"/>
              <a:gd name="T76" fmla="*/ 2147483647 w 214"/>
              <a:gd name="T77" fmla="*/ 2147483647 h 299"/>
              <a:gd name="T78" fmla="*/ 2147483647 w 214"/>
              <a:gd name="T79" fmla="*/ 2147483647 h 299"/>
              <a:gd name="T80" fmla="*/ 2147483647 w 214"/>
              <a:gd name="T81" fmla="*/ 2147483647 h 299"/>
              <a:gd name="T82" fmla="*/ 2147483647 w 214"/>
              <a:gd name="T83" fmla="*/ 2147483647 h 299"/>
              <a:gd name="T84" fmla="*/ 2147483647 w 214"/>
              <a:gd name="T85" fmla="*/ 2147483647 h 29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14"/>
              <a:gd name="T130" fmla="*/ 0 h 299"/>
              <a:gd name="T131" fmla="*/ 214 w 214"/>
              <a:gd name="T132" fmla="*/ 299 h 29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14" h="299">
                <a:moveTo>
                  <a:pt x="15" y="7"/>
                </a:moveTo>
                <a:lnTo>
                  <a:pt x="214" y="287"/>
                </a:lnTo>
                <a:lnTo>
                  <a:pt x="214" y="289"/>
                </a:lnTo>
                <a:lnTo>
                  <a:pt x="214" y="292"/>
                </a:lnTo>
                <a:lnTo>
                  <a:pt x="214" y="294"/>
                </a:lnTo>
                <a:lnTo>
                  <a:pt x="212" y="297"/>
                </a:lnTo>
                <a:lnTo>
                  <a:pt x="209" y="299"/>
                </a:lnTo>
                <a:lnTo>
                  <a:pt x="207" y="299"/>
                </a:lnTo>
                <a:lnTo>
                  <a:pt x="204" y="299"/>
                </a:lnTo>
                <a:lnTo>
                  <a:pt x="202" y="297"/>
                </a:lnTo>
                <a:lnTo>
                  <a:pt x="2" y="17"/>
                </a:lnTo>
                <a:lnTo>
                  <a:pt x="0" y="15"/>
                </a:lnTo>
                <a:lnTo>
                  <a:pt x="0" y="12"/>
                </a:lnTo>
                <a:lnTo>
                  <a:pt x="2" y="10"/>
                </a:lnTo>
                <a:lnTo>
                  <a:pt x="5" y="7"/>
                </a:lnTo>
                <a:lnTo>
                  <a:pt x="7" y="5"/>
                </a:lnTo>
                <a:lnTo>
                  <a:pt x="10" y="5"/>
                </a:lnTo>
                <a:lnTo>
                  <a:pt x="12" y="7"/>
                </a:lnTo>
                <a:lnTo>
                  <a:pt x="15" y="7"/>
                </a:lnTo>
                <a:close/>
                <a:moveTo>
                  <a:pt x="5" y="67"/>
                </a:moveTo>
                <a:lnTo>
                  <a:pt x="0" y="0"/>
                </a:lnTo>
                <a:lnTo>
                  <a:pt x="62" y="27"/>
                </a:lnTo>
                <a:lnTo>
                  <a:pt x="65" y="30"/>
                </a:lnTo>
                <a:lnTo>
                  <a:pt x="65" y="32"/>
                </a:lnTo>
                <a:lnTo>
                  <a:pt x="65" y="35"/>
                </a:lnTo>
                <a:lnTo>
                  <a:pt x="65" y="37"/>
                </a:lnTo>
                <a:lnTo>
                  <a:pt x="62" y="42"/>
                </a:lnTo>
                <a:lnTo>
                  <a:pt x="60" y="42"/>
                </a:lnTo>
                <a:lnTo>
                  <a:pt x="57" y="42"/>
                </a:lnTo>
                <a:lnTo>
                  <a:pt x="55" y="42"/>
                </a:lnTo>
                <a:lnTo>
                  <a:pt x="5" y="20"/>
                </a:lnTo>
                <a:lnTo>
                  <a:pt x="17" y="12"/>
                </a:lnTo>
                <a:lnTo>
                  <a:pt x="22" y="67"/>
                </a:lnTo>
                <a:lnTo>
                  <a:pt x="20" y="70"/>
                </a:lnTo>
                <a:lnTo>
                  <a:pt x="20" y="72"/>
                </a:lnTo>
                <a:lnTo>
                  <a:pt x="17" y="75"/>
                </a:lnTo>
                <a:lnTo>
                  <a:pt x="15" y="75"/>
                </a:lnTo>
                <a:lnTo>
                  <a:pt x="12" y="75"/>
                </a:lnTo>
                <a:lnTo>
                  <a:pt x="10" y="72"/>
                </a:lnTo>
                <a:lnTo>
                  <a:pt x="7" y="70"/>
                </a:lnTo>
                <a:lnTo>
                  <a:pt x="5" y="67"/>
                </a:lnTo>
                <a:close/>
              </a:path>
            </a:pathLst>
          </a:custGeom>
          <a:solidFill>
            <a:srgbClr val="CC0000"/>
          </a:solidFill>
          <a:ln w="3175">
            <a:solidFill>
              <a:srgbClr val="CC0000"/>
            </a:solidFill>
            <a:round/>
            <a:headEnd/>
            <a:tailEnd/>
          </a:ln>
        </p:spPr>
        <p:txBody>
          <a:bodyPr/>
          <a:lstStyle/>
          <a:p>
            <a:endParaRPr lang="es-PE"/>
          </a:p>
        </p:txBody>
      </p:sp>
      <p:sp>
        <p:nvSpPr>
          <p:cNvPr id="17426" name="Rectangle 18"/>
          <p:cNvSpPr>
            <a:spLocks noChangeArrowheads="1"/>
          </p:cNvSpPr>
          <p:nvPr/>
        </p:nvSpPr>
        <p:spPr bwMode="auto">
          <a:xfrm>
            <a:off x="4821239" y="6013450"/>
            <a:ext cx="1121717"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kumimoji="1" lang="es-ES" sz="1400" b="1">
                <a:solidFill>
                  <a:srgbClr val="000000"/>
                </a:solidFill>
                <a:latin typeface="Gill Sans MT" panose="020B0502020104020203" pitchFamily="34" charset="0"/>
              </a:rPr>
              <a:t>Adaptadores </a:t>
            </a:r>
            <a:endParaRPr kumimoji="1" lang="es-ES" sz="2400">
              <a:latin typeface="Times New Roman" panose="02020603050405020304" pitchFamily="18" charset="0"/>
            </a:endParaRPr>
          </a:p>
        </p:txBody>
      </p:sp>
      <p:sp>
        <p:nvSpPr>
          <p:cNvPr id="17427" name="Rectangle 19"/>
          <p:cNvSpPr>
            <a:spLocks noChangeArrowheads="1"/>
          </p:cNvSpPr>
          <p:nvPr/>
        </p:nvSpPr>
        <p:spPr bwMode="auto">
          <a:xfrm>
            <a:off x="4913313" y="6223000"/>
            <a:ext cx="910506"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kumimoji="1" lang="es-ES" sz="1400" b="1">
                <a:solidFill>
                  <a:srgbClr val="000000"/>
                </a:solidFill>
                <a:latin typeface="Gill Sans MT" panose="020B0502020104020203" pitchFamily="34" charset="0"/>
              </a:rPr>
              <a:t>tempranos</a:t>
            </a:r>
            <a:endParaRPr kumimoji="1" lang="es-ES" sz="2400">
              <a:latin typeface="Times New Roman" panose="02020603050405020304" pitchFamily="18" charset="0"/>
            </a:endParaRPr>
          </a:p>
        </p:txBody>
      </p:sp>
      <p:sp>
        <p:nvSpPr>
          <p:cNvPr id="17428" name="Rectangle 20"/>
          <p:cNvSpPr>
            <a:spLocks noChangeArrowheads="1"/>
          </p:cNvSpPr>
          <p:nvPr/>
        </p:nvSpPr>
        <p:spPr bwMode="auto">
          <a:xfrm>
            <a:off x="4572000" y="2895600"/>
            <a:ext cx="1441100" cy="5539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kumimoji="1" lang="es-MX" b="1">
                <a:latin typeface="Gill Sans MT" panose="020B0502020104020203" pitchFamily="34" charset="0"/>
              </a:rPr>
              <a:t>MAYORIA</a:t>
            </a:r>
          </a:p>
          <a:p>
            <a:r>
              <a:rPr kumimoji="1" lang="es-MX" b="1">
                <a:latin typeface="Gill Sans MT" panose="020B0502020104020203" pitchFamily="34" charset="0"/>
              </a:rPr>
              <a:t>TEMPRANA</a:t>
            </a:r>
            <a:r>
              <a:rPr kumimoji="1" lang="es-ES" b="1">
                <a:solidFill>
                  <a:srgbClr val="CC0000"/>
                </a:solidFill>
                <a:latin typeface="Gill Sans MT" panose="020B0502020104020203" pitchFamily="34" charset="0"/>
              </a:rPr>
              <a:t> </a:t>
            </a:r>
            <a:endParaRPr kumimoji="1" lang="es-ES" b="1">
              <a:solidFill>
                <a:srgbClr val="CC0000"/>
              </a:solidFill>
              <a:latin typeface="Times New Roman" panose="02020603050405020304" pitchFamily="18" charset="0"/>
            </a:endParaRPr>
          </a:p>
        </p:txBody>
      </p:sp>
      <p:sp>
        <p:nvSpPr>
          <p:cNvPr id="17429" name="Rectangle 21"/>
          <p:cNvSpPr>
            <a:spLocks noChangeArrowheads="1"/>
          </p:cNvSpPr>
          <p:nvPr/>
        </p:nvSpPr>
        <p:spPr bwMode="auto">
          <a:xfrm>
            <a:off x="6942138" y="3044825"/>
            <a:ext cx="71308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kumimoji="1" lang="es-ES" sz="1400" b="1">
                <a:latin typeface="Gill Sans MT" panose="020B0502020104020203" pitchFamily="34" charset="0"/>
              </a:rPr>
              <a:t>Mayoría </a:t>
            </a:r>
            <a:endParaRPr kumimoji="1" lang="es-ES" sz="2400">
              <a:latin typeface="Times New Roman" panose="02020603050405020304" pitchFamily="18" charset="0"/>
            </a:endParaRPr>
          </a:p>
        </p:txBody>
      </p:sp>
      <p:sp>
        <p:nvSpPr>
          <p:cNvPr id="17430" name="Rectangle 22"/>
          <p:cNvSpPr>
            <a:spLocks noChangeArrowheads="1"/>
          </p:cNvSpPr>
          <p:nvPr/>
        </p:nvSpPr>
        <p:spPr bwMode="auto">
          <a:xfrm>
            <a:off x="7013576" y="3254375"/>
            <a:ext cx="523605"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kumimoji="1" lang="es-ES" sz="1400" b="1">
                <a:latin typeface="Gill Sans MT" panose="020B0502020104020203" pitchFamily="34" charset="0"/>
              </a:rPr>
              <a:t>Tardía</a:t>
            </a:r>
            <a:endParaRPr kumimoji="1" lang="es-ES" sz="2400">
              <a:latin typeface="Times New Roman" panose="02020603050405020304" pitchFamily="18" charset="0"/>
            </a:endParaRPr>
          </a:p>
        </p:txBody>
      </p:sp>
      <p:sp>
        <p:nvSpPr>
          <p:cNvPr id="17432" name="Freeform 24"/>
          <p:cNvSpPr>
            <a:spLocks noEditPoints="1"/>
          </p:cNvSpPr>
          <p:nvPr/>
        </p:nvSpPr>
        <p:spPr bwMode="auto">
          <a:xfrm>
            <a:off x="5245101" y="3567113"/>
            <a:ext cx="346075" cy="677862"/>
          </a:xfrm>
          <a:custGeom>
            <a:avLst/>
            <a:gdLst>
              <a:gd name="T0" fmla="*/ 2147483647 w 218"/>
              <a:gd name="T1" fmla="*/ 0 h 427"/>
              <a:gd name="T2" fmla="*/ 2147483647 w 218"/>
              <a:gd name="T3" fmla="*/ 2147483647 h 427"/>
              <a:gd name="T4" fmla="*/ 2147483647 w 218"/>
              <a:gd name="T5" fmla="*/ 2147483647 h 427"/>
              <a:gd name="T6" fmla="*/ 0 w 218"/>
              <a:gd name="T7" fmla="*/ 2147483647 h 427"/>
              <a:gd name="T8" fmla="*/ 2147483647 w 218"/>
              <a:gd name="T9" fmla="*/ 0 h 427"/>
              <a:gd name="T10" fmla="*/ 2147483647 w 218"/>
              <a:gd name="T11" fmla="*/ 2147483647 h 427"/>
              <a:gd name="T12" fmla="*/ 2147483647 w 218"/>
              <a:gd name="T13" fmla="*/ 2147483647 h 427"/>
              <a:gd name="T14" fmla="*/ 2147483647 w 218"/>
              <a:gd name="T15" fmla="*/ 2147483647 h 427"/>
              <a:gd name="T16" fmla="*/ 2147483647 w 218"/>
              <a:gd name="T17" fmla="*/ 2147483647 h 4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8"/>
              <a:gd name="T28" fmla="*/ 0 h 427"/>
              <a:gd name="T29" fmla="*/ 218 w 218"/>
              <a:gd name="T30" fmla="*/ 427 h 42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8" h="427">
                <a:moveTo>
                  <a:pt x="13" y="0"/>
                </a:moveTo>
                <a:lnTo>
                  <a:pt x="208" y="387"/>
                </a:lnTo>
                <a:lnTo>
                  <a:pt x="193" y="394"/>
                </a:lnTo>
                <a:lnTo>
                  <a:pt x="0" y="5"/>
                </a:lnTo>
                <a:lnTo>
                  <a:pt x="13" y="0"/>
                </a:lnTo>
                <a:close/>
                <a:moveTo>
                  <a:pt x="218" y="374"/>
                </a:moveTo>
                <a:lnTo>
                  <a:pt x="218" y="427"/>
                </a:lnTo>
                <a:lnTo>
                  <a:pt x="175" y="394"/>
                </a:lnTo>
                <a:lnTo>
                  <a:pt x="218" y="374"/>
                </a:lnTo>
                <a:close/>
              </a:path>
            </a:pathLst>
          </a:custGeom>
          <a:solidFill>
            <a:srgbClr val="CC0000"/>
          </a:solidFill>
          <a:ln w="3175">
            <a:solidFill>
              <a:srgbClr val="CC0000"/>
            </a:solidFill>
            <a:round/>
            <a:headEnd/>
            <a:tailEnd/>
          </a:ln>
        </p:spPr>
        <p:txBody>
          <a:bodyPr/>
          <a:lstStyle/>
          <a:p>
            <a:endParaRPr lang="es-PE"/>
          </a:p>
        </p:txBody>
      </p:sp>
      <p:sp>
        <p:nvSpPr>
          <p:cNvPr id="17433" name="Freeform 25"/>
          <p:cNvSpPr>
            <a:spLocks noEditPoints="1"/>
          </p:cNvSpPr>
          <p:nvPr/>
        </p:nvSpPr>
        <p:spPr bwMode="auto">
          <a:xfrm>
            <a:off x="6648450" y="3567113"/>
            <a:ext cx="412750" cy="609600"/>
          </a:xfrm>
          <a:custGeom>
            <a:avLst/>
            <a:gdLst>
              <a:gd name="T0" fmla="*/ 2147483647 w 260"/>
              <a:gd name="T1" fmla="*/ 2147483647 h 384"/>
              <a:gd name="T2" fmla="*/ 2147483647 w 260"/>
              <a:gd name="T3" fmla="*/ 2147483647 h 384"/>
              <a:gd name="T4" fmla="*/ 2147483647 w 260"/>
              <a:gd name="T5" fmla="*/ 2147483647 h 384"/>
              <a:gd name="T6" fmla="*/ 2147483647 w 260"/>
              <a:gd name="T7" fmla="*/ 0 h 384"/>
              <a:gd name="T8" fmla="*/ 2147483647 w 260"/>
              <a:gd name="T9" fmla="*/ 2147483647 h 384"/>
              <a:gd name="T10" fmla="*/ 2147483647 w 260"/>
              <a:gd name="T11" fmla="*/ 2147483647 h 384"/>
              <a:gd name="T12" fmla="*/ 0 w 260"/>
              <a:gd name="T13" fmla="*/ 2147483647 h 384"/>
              <a:gd name="T14" fmla="*/ 2147483647 w 260"/>
              <a:gd name="T15" fmla="*/ 2147483647 h 384"/>
              <a:gd name="T16" fmla="*/ 2147483647 w 260"/>
              <a:gd name="T17" fmla="*/ 2147483647 h 3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0"/>
              <a:gd name="T28" fmla="*/ 0 h 384"/>
              <a:gd name="T29" fmla="*/ 260 w 260"/>
              <a:gd name="T30" fmla="*/ 384 h 38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0" h="384">
                <a:moveTo>
                  <a:pt x="260" y="8"/>
                </a:moveTo>
                <a:lnTo>
                  <a:pt x="28" y="357"/>
                </a:lnTo>
                <a:lnTo>
                  <a:pt x="15" y="347"/>
                </a:lnTo>
                <a:lnTo>
                  <a:pt x="248" y="0"/>
                </a:lnTo>
                <a:lnTo>
                  <a:pt x="260" y="8"/>
                </a:lnTo>
                <a:close/>
                <a:moveTo>
                  <a:pt x="45" y="357"/>
                </a:moveTo>
                <a:lnTo>
                  <a:pt x="0" y="384"/>
                </a:lnTo>
                <a:lnTo>
                  <a:pt x="5" y="332"/>
                </a:lnTo>
                <a:lnTo>
                  <a:pt x="45" y="357"/>
                </a:lnTo>
                <a:close/>
              </a:path>
            </a:pathLst>
          </a:custGeom>
          <a:solidFill>
            <a:srgbClr val="CC0000"/>
          </a:solidFill>
          <a:ln w="3175">
            <a:solidFill>
              <a:srgbClr val="CC0000"/>
            </a:solidFill>
            <a:round/>
            <a:headEnd/>
            <a:tailEnd/>
          </a:ln>
        </p:spPr>
        <p:txBody>
          <a:bodyPr/>
          <a:lstStyle/>
          <a:p>
            <a:endParaRPr lang="es-PE"/>
          </a:p>
        </p:txBody>
      </p:sp>
      <p:sp>
        <p:nvSpPr>
          <p:cNvPr id="17434" name="Freeform 26"/>
          <p:cNvSpPr>
            <a:spLocks noEditPoints="1"/>
          </p:cNvSpPr>
          <p:nvPr/>
        </p:nvSpPr>
        <p:spPr bwMode="auto">
          <a:xfrm>
            <a:off x="7770814" y="5167313"/>
            <a:ext cx="547687" cy="546100"/>
          </a:xfrm>
          <a:custGeom>
            <a:avLst/>
            <a:gdLst>
              <a:gd name="T0" fmla="*/ 2147483647 w 345"/>
              <a:gd name="T1" fmla="*/ 2147483647 h 344"/>
              <a:gd name="T2" fmla="*/ 2147483647 w 345"/>
              <a:gd name="T3" fmla="*/ 2147483647 h 344"/>
              <a:gd name="T4" fmla="*/ 2147483647 w 345"/>
              <a:gd name="T5" fmla="*/ 2147483647 h 344"/>
              <a:gd name="T6" fmla="*/ 2147483647 w 345"/>
              <a:gd name="T7" fmla="*/ 2147483647 h 344"/>
              <a:gd name="T8" fmla="*/ 2147483647 w 345"/>
              <a:gd name="T9" fmla="*/ 2147483647 h 344"/>
              <a:gd name="T10" fmla="*/ 2147483647 w 345"/>
              <a:gd name="T11" fmla="*/ 2147483647 h 344"/>
              <a:gd name="T12" fmla="*/ 0 w 345"/>
              <a:gd name="T13" fmla="*/ 0 h 344"/>
              <a:gd name="T14" fmla="*/ 2147483647 w 345"/>
              <a:gd name="T15" fmla="*/ 2147483647 h 344"/>
              <a:gd name="T16" fmla="*/ 2147483647 w 345"/>
              <a:gd name="T17" fmla="*/ 2147483647 h 3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45"/>
              <a:gd name="T28" fmla="*/ 0 h 344"/>
              <a:gd name="T29" fmla="*/ 345 w 345"/>
              <a:gd name="T30" fmla="*/ 344 h 34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45" h="344">
                <a:moveTo>
                  <a:pt x="33" y="22"/>
                </a:moveTo>
                <a:lnTo>
                  <a:pt x="345" y="331"/>
                </a:lnTo>
                <a:lnTo>
                  <a:pt x="335" y="344"/>
                </a:lnTo>
                <a:lnTo>
                  <a:pt x="23" y="32"/>
                </a:lnTo>
                <a:lnTo>
                  <a:pt x="33" y="22"/>
                </a:lnTo>
                <a:close/>
                <a:moveTo>
                  <a:pt x="18" y="49"/>
                </a:moveTo>
                <a:lnTo>
                  <a:pt x="0" y="0"/>
                </a:lnTo>
                <a:lnTo>
                  <a:pt x="50" y="17"/>
                </a:lnTo>
                <a:lnTo>
                  <a:pt x="18" y="49"/>
                </a:lnTo>
                <a:close/>
              </a:path>
            </a:pathLst>
          </a:custGeom>
          <a:solidFill>
            <a:srgbClr val="CC0000"/>
          </a:solidFill>
          <a:ln w="3175">
            <a:solidFill>
              <a:srgbClr val="CC0000"/>
            </a:solidFill>
            <a:round/>
            <a:headEnd/>
            <a:tailEnd/>
          </a:ln>
        </p:spPr>
        <p:txBody>
          <a:bodyPr/>
          <a:lstStyle/>
          <a:p>
            <a:endParaRPr lang="es-PE"/>
          </a:p>
        </p:txBody>
      </p:sp>
      <p:sp>
        <p:nvSpPr>
          <p:cNvPr id="17435" name="Freeform 27"/>
          <p:cNvSpPr>
            <a:spLocks/>
          </p:cNvSpPr>
          <p:nvPr/>
        </p:nvSpPr>
        <p:spPr bwMode="auto">
          <a:xfrm>
            <a:off x="3873501" y="3587750"/>
            <a:ext cx="4619625" cy="1511300"/>
          </a:xfrm>
          <a:custGeom>
            <a:avLst/>
            <a:gdLst>
              <a:gd name="T0" fmla="*/ 2147483647 w 2910"/>
              <a:gd name="T1" fmla="*/ 2147483647 h 952"/>
              <a:gd name="T2" fmla="*/ 2147483647 w 2910"/>
              <a:gd name="T3" fmla="*/ 2147483647 h 952"/>
              <a:gd name="T4" fmla="*/ 2147483647 w 2910"/>
              <a:gd name="T5" fmla="*/ 2147483647 h 952"/>
              <a:gd name="T6" fmla="*/ 2147483647 w 2910"/>
              <a:gd name="T7" fmla="*/ 2147483647 h 952"/>
              <a:gd name="T8" fmla="*/ 2147483647 w 2910"/>
              <a:gd name="T9" fmla="*/ 2147483647 h 952"/>
              <a:gd name="T10" fmla="*/ 2147483647 w 2910"/>
              <a:gd name="T11" fmla="*/ 2147483647 h 952"/>
              <a:gd name="T12" fmla="*/ 2147483647 w 2910"/>
              <a:gd name="T13" fmla="*/ 2147483647 h 952"/>
              <a:gd name="T14" fmla="*/ 2147483647 w 2910"/>
              <a:gd name="T15" fmla="*/ 2147483647 h 952"/>
              <a:gd name="T16" fmla="*/ 2147483647 w 2910"/>
              <a:gd name="T17" fmla="*/ 2147483647 h 952"/>
              <a:gd name="T18" fmla="*/ 2147483647 w 2910"/>
              <a:gd name="T19" fmla="*/ 2147483647 h 952"/>
              <a:gd name="T20" fmla="*/ 2147483647 w 2910"/>
              <a:gd name="T21" fmla="*/ 2147483647 h 952"/>
              <a:gd name="T22" fmla="*/ 2147483647 w 2910"/>
              <a:gd name="T23" fmla="*/ 2147483647 h 952"/>
              <a:gd name="T24" fmla="*/ 2147483647 w 2910"/>
              <a:gd name="T25" fmla="*/ 2147483647 h 952"/>
              <a:gd name="T26" fmla="*/ 2147483647 w 2910"/>
              <a:gd name="T27" fmla="*/ 2147483647 h 952"/>
              <a:gd name="T28" fmla="*/ 2147483647 w 2910"/>
              <a:gd name="T29" fmla="*/ 2147483647 h 952"/>
              <a:gd name="T30" fmla="*/ 2147483647 w 2910"/>
              <a:gd name="T31" fmla="*/ 2147483647 h 952"/>
              <a:gd name="T32" fmla="*/ 2147483647 w 2910"/>
              <a:gd name="T33" fmla="*/ 2147483647 h 952"/>
              <a:gd name="T34" fmla="*/ 2147483647 w 2910"/>
              <a:gd name="T35" fmla="*/ 2147483647 h 952"/>
              <a:gd name="T36" fmla="*/ 2147483647 w 2910"/>
              <a:gd name="T37" fmla="*/ 2147483647 h 952"/>
              <a:gd name="T38" fmla="*/ 2147483647 w 2910"/>
              <a:gd name="T39" fmla="*/ 2147483647 h 952"/>
              <a:gd name="T40" fmla="*/ 2147483647 w 2910"/>
              <a:gd name="T41" fmla="*/ 2147483647 h 952"/>
              <a:gd name="T42" fmla="*/ 2147483647 w 2910"/>
              <a:gd name="T43" fmla="*/ 2147483647 h 952"/>
              <a:gd name="T44" fmla="*/ 2147483647 w 2910"/>
              <a:gd name="T45" fmla="*/ 2147483647 h 952"/>
              <a:gd name="T46" fmla="*/ 2147483647 w 2910"/>
              <a:gd name="T47" fmla="*/ 2147483647 h 952"/>
              <a:gd name="T48" fmla="*/ 2147483647 w 2910"/>
              <a:gd name="T49" fmla="*/ 2147483647 h 952"/>
              <a:gd name="T50" fmla="*/ 2147483647 w 2910"/>
              <a:gd name="T51" fmla="*/ 2147483647 h 952"/>
              <a:gd name="T52" fmla="*/ 2147483647 w 2910"/>
              <a:gd name="T53" fmla="*/ 2147483647 h 952"/>
              <a:gd name="T54" fmla="*/ 2147483647 w 2910"/>
              <a:gd name="T55" fmla="*/ 2147483647 h 952"/>
              <a:gd name="T56" fmla="*/ 2147483647 w 2910"/>
              <a:gd name="T57" fmla="*/ 2147483647 h 952"/>
              <a:gd name="T58" fmla="*/ 2147483647 w 2910"/>
              <a:gd name="T59" fmla="*/ 2147483647 h 952"/>
              <a:gd name="T60" fmla="*/ 2147483647 w 2910"/>
              <a:gd name="T61" fmla="*/ 2147483647 h 952"/>
              <a:gd name="T62" fmla="*/ 2147483647 w 2910"/>
              <a:gd name="T63" fmla="*/ 0 h 952"/>
              <a:gd name="T64" fmla="*/ 2147483647 w 2910"/>
              <a:gd name="T65" fmla="*/ 2147483647 h 952"/>
              <a:gd name="T66" fmla="*/ 2147483647 w 2910"/>
              <a:gd name="T67" fmla="*/ 2147483647 h 952"/>
              <a:gd name="T68" fmla="*/ 2147483647 w 2910"/>
              <a:gd name="T69" fmla="*/ 2147483647 h 952"/>
              <a:gd name="T70" fmla="*/ 2147483647 w 2910"/>
              <a:gd name="T71" fmla="*/ 2147483647 h 952"/>
              <a:gd name="T72" fmla="*/ 2147483647 w 2910"/>
              <a:gd name="T73" fmla="*/ 2147483647 h 952"/>
              <a:gd name="T74" fmla="*/ 2147483647 w 2910"/>
              <a:gd name="T75" fmla="*/ 2147483647 h 952"/>
              <a:gd name="T76" fmla="*/ 2147483647 w 2910"/>
              <a:gd name="T77" fmla="*/ 2147483647 h 952"/>
              <a:gd name="T78" fmla="*/ 2147483647 w 2910"/>
              <a:gd name="T79" fmla="*/ 2147483647 h 952"/>
              <a:gd name="T80" fmla="*/ 2147483647 w 2910"/>
              <a:gd name="T81" fmla="*/ 2147483647 h 952"/>
              <a:gd name="T82" fmla="*/ 2147483647 w 2910"/>
              <a:gd name="T83" fmla="*/ 2147483647 h 952"/>
              <a:gd name="T84" fmla="*/ 2147483647 w 2910"/>
              <a:gd name="T85" fmla="*/ 2147483647 h 952"/>
              <a:gd name="T86" fmla="*/ 2147483647 w 2910"/>
              <a:gd name="T87" fmla="*/ 2147483647 h 952"/>
              <a:gd name="T88" fmla="*/ 2147483647 w 2910"/>
              <a:gd name="T89" fmla="*/ 2147483647 h 952"/>
              <a:gd name="T90" fmla="*/ 2147483647 w 2910"/>
              <a:gd name="T91" fmla="*/ 2147483647 h 952"/>
              <a:gd name="T92" fmla="*/ 2147483647 w 2910"/>
              <a:gd name="T93" fmla="*/ 2147483647 h 952"/>
              <a:gd name="T94" fmla="*/ 2147483647 w 2910"/>
              <a:gd name="T95" fmla="*/ 2147483647 h 952"/>
              <a:gd name="T96" fmla="*/ 2147483647 w 2910"/>
              <a:gd name="T97" fmla="*/ 2147483647 h 952"/>
              <a:gd name="T98" fmla="*/ 2147483647 w 2910"/>
              <a:gd name="T99" fmla="*/ 2147483647 h 952"/>
              <a:gd name="T100" fmla="*/ 2147483647 w 2910"/>
              <a:gd name="T101" fmla="*/ 2147483647 h 952"/>
              <a:gd name="T102" fmla="*/ 2147483647 w 2910"/>
              <a:gd name="T103" fmla="*/ 2147483647 h 952"/>
              <a:gd name="T104" fmla="*/ 2147483647 w 2910"/>
              <a:gd name="T105" fmla="*/ 2147483647 h 952"/>
              <a:gd name="T106" fmla="*/ 2147483647 w 2910"/>
              <a:gd name="T107" fmla="*/ 2147483647 h 95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910"/>
              <a:gd name="T163" fmla="*/ 0 h 952"/>
              <a:gd name="T164" fmla="*/ 2910 w 2910"/>
              <a:gd name="T165" fmla="*/ 952 h 95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910" h="952">
                <a:moveTo>
                  <a:pt x="0" y="942"/>
                </a:moveTo>
                <a:lnTo>
                  <a:pt x="5" y="942"/>
                </a:lnTo>
                <a:lnTo>
                  <a:pt x="13" y="942"/>
                </a:lnTo>
                <a:lnTo>
                  <a:pt x="23" y="940"/>
                </a:lnTo>
                <a:lnTo>
                  <a:pt x="33" y="940"/>
                </a:lnTo>
                <a:lnTo>
                  <a:pt x="45" y="937"/>
                </a:lnTo>
                <a:lnTo>
                  <a:pt x="55" y="935"/>
                </a:lnTo>
                <a:lnTo>
                  <a:pt x="80" y="932"/>
                </a:lnTo>
                <a:lnTo>
                  <a:pt x="108" y="930"/>
                </a:lnTo>
                <a:lnTo>
                  <a:pt x="118" y="927"/>
                </a:lnTo>
                <a:lnTo>
                  <a:pt x="130" y="925"/>
                </a:lnTo>
                <a:lnTo>
                  <a:pt x="140" y="925"/>
                </a:lnTo>
                <a:lnTo>
                  <a:pt x="150" y="922"/>
                </a:lnTo>
                <a:lnTo>
                  <a:pt x="160" y="922"/>
                </a:lnTo>
                <a:lnTo>
                  <a:pt x="168" y="920"/>
                </a:lnTo>
                <a:lnTo>
                  <a:pt x="173" y="920"/>
                </a:lnTo>
                <a:lnTo>
                  <a:pt x="178" y="917"/>
                </a:lnTo>
                <a:lnTo>
                  <a:pt x="180" y="917"/>
                </a:lnTo>
                <a:lnTo>
                  <a:pt x="183" y="917"/>
                </a:lnTo>
                <a:lnTo>
                  <a:pt x="185" y="915"/>
                </a:lnTo>
                <a:lnTo>
                  <a:pt x="188" y="915"/>
                </a:lnTo>
                <a:lnTo>
                  <a:pt x="188" y="912"/>
                </a:lnTo>
                <a:lnTo>
                  <a:pt x="190" y="912"/>
                </a:lnTo>
                <a:lnTo>
                  <a:pt x="190" y="910"/>
                </a:lnTo>
                <a:lnTo>
                  <a:pt x="195" y="907"/>
                </a:lnTo>
                <a:lnTo>
                  <a:pt x="195" y="905"/>
                </a:lnTo>
                <a:lnTo>
                  <a:pt x="200" y="902"/>
                </a:lnTo>
                <a:lnTo>
                  <a:pt x="195" y="905"/>
                </a:lnTo>
                <a:lnTo>
                  <a:pt x="190" y="910"/>
                </a:lnTo>
                <a:lnTo>
                  <a:pt x="183" y="915"/>
                </a:lnTo>
                <a:lnTo>
                  <a:pt x="178" y="920"/>
                </a:lnTo>
                <a:lnTo>
                  <a:pt x="170" y="922"/>
                </a:lnTo>
                <a:lnTo>
                  <a:pt x="168" y="925"/>
                </a:lnTo>
                <a:lnTo>
                  <a:pt x="165" y="927"/>
                </a:lnTo>
                <a:lnTo>
                  <a:pt x="168" y="925"/>
                </a:lnTo>
                <a:lnTo>
                  <a:pt x="170" y="922"/>
                </a:lnTo>
                <a:lnTo>
                  <a:pt x="173" y="920"/>
                </a:lnTo>
                <a:lnTo>
                  <a:pt x="180" y="917"/>
                </a:lnTo>
                <a:lnTo>
                  <a:pt x="185" y="912"/>
                </a:lnTo>
                <a:lnTo>
                  <a:pt x="193" y="905"/>
                </a:lnTo>
                <a:lnTo>
                  <a:pt x="203" y="900"/>
                </a:lnTo>
                <a:lnTo>
                  <a:pt x="213" y="890"/>
                </a:lnTo>
                <a:lnTo>
                  <a:pt x="225" y="882"/>
                </a:lnTo>
                <a:lnTo>
                  <a:pt x="240" y="870"/>
                </a:lnTo>
                <a:lnTo>
                  <a:pt x="257" y="860"/>
                </a:lnTo>
                <a:lnTo>
                  <a:pt x="275" y="845"/>
                </a:lnTo>
                <a:lnTo>
                  <a:pt x="285" y="837"/>
                </a:lnTo>
                <a:lnTo>
                  <a:pt x="295" y="830"/>
                </a:lnTo>
                <a:lnTo>
                  <a:pt x="307" y="820"/>
                </a:lnTo>
                <a:lnTo>
                  <a:pt x="317" y="810"/>
                </a:lnTo>
                <a:lnTo>
                  <a:pt x="330" y="800"/>
                </a:lnTo>
                <a:lnTo>
                  <a:pt x="342" y="790"/>
                </a:lnTo>
                <a:lnTo>
                  <a:pt x="355" y="778"/>
                </a:lnTo>
                <a:lnTo>
                  <a:pt x="367" y="765"/>
                </a:lnTo>
                <a:lnTo>
                  <a:pt x="395" y="740"/>
                </a:lnTo>
                <a:lnTo>
                  <a:pt x="425" y="710"/>
                </a:lnTo>
                <a:lnTo>
                  <a:pt x="455" y="680"/>
                </a:lnTo>
                <a:lnTo>
                  <a:pt x="487" y="650"/>
                </a:lnTo>
                <a:lnTo>
                  <a:pt x="522" y="616"/>
                </a:lnTo>
                <a:lnTo>
                  <a:pt x="555" y="583"/>
                </a:lnTo>
                <a:lnTo>
                  <a:pt x="592" y="546"/>
                </a:lnTo>
                <a:lnTo>
                  <a:pt x="627" y="511"/>
                </a:lnTo>
                <a:lnTo>
                  <a:pt x="667" y="473"/>
                </a:lnTo>
                <a:lnTo>
                  <a:pt x="705" y="438"/>
                </a:lnTo>
                <a:lnTo>
                  <a:pt x="744" y="401"/>
                </a:lnTo>
                <a:lnTo>
                  <a:pt x="784" y="364"/>
                </a:lnTo>
                <a:lnTo>
                  <a:pt x="824" y="329"/>
                </a:lnTo>
                <a:lnTo>
                  <a:pt x="864" y="294"/>
                </a:lnTo>
                <a:lnTo>
                  <a:pt x="907" y="259"/>
                </a:lnTo>
                <a:lnTo>
                  <a:pt x="947" y="226"/>
                </a:lnTo>
                <a:lnTo>
                  <a:pt x="989" y="194"/>
                </a:lnTo>
                <a:lnTo>
                  <a:pt x="1032" y="164"/>
                </a:lnTo>
                <a:lnTo>
                  <a:pt x="1074" y="137"/>
                </a:lnTo>
                <a:lnTo>
                  <a:pt x="1114" y="109"/>
                </a:lnTo>
                <a:lnTo>
                  <a:pt x="1137" y="97"/>
                </a:lnTo>
                <a:lnTo>
                  <a:pt x="1157" y="84"/>
                </a:lnTo>
                <a:lnTo>
                  <a:pt x="1176" y="74"/>
                </a:lnTo>
                <a:lnTo>
                  <a:pt x="1199" y="64"/>
                </a:lnTo>
                <a:lnTo>
                  <a:pt x="1219" y="54"/>
                </a:lnTo>
                <a:lnTo>
                  <a:pt x="1239" y="44"/>
                </a:lnTo>
                <a:lnTo>
                  <a:pt x="1259" y="37"/>
                </a:lnTo>
                <a:lnTo>
                  <a:pt x="1279" y="29"/>
                </a:lnTo>
                <a:lnTo>
                  <a:pt x="1299" y="22"/>
                </a:lnTo>
                <a:lnTo>
                  <a:pt x="1319" y="15"/>
                </a:lnTo>
                <a:lnTo>
                  <a:pt x="1339" y="10"/>
                </a:lnTo>
                <a:lnTo>
                  <a:pt x="1359" y="7"/>
                </a:lnTo>
                <a:lnTo>
                  <a:pt x="1379" y="2"/>
                </a:lnTo>
                <a:lnTo>
                  <a:pt x="1396" y="0"/>
                </a:lnTo>
                <a:lnTo>
                  <a:pt x="1416" y="0"/>
                </a:lnTo>
                <a:lnTo>
                  <a:pt x="1436" y="0"/>
                </a:lnTo>
                <a:lnTo>
                  <a:pt x="1454" y="0"/>
                </a:lnTo>
                <a:lnTo>
                  <a:pt x="1474" y="2"/>
                </a:lnTo>
                <a:lnTo>
                  <a:pt x="1491" y="5"/>
                </a:lnTo>
                <a:lnTo>
                  <a:pt x="1511" y="7"/>
                </a:lnTo>
                <a:lnTo>
                  <a:pt x="1531" y="12"/>
                </a:lnTo>
                <a:lnTo>
                  <a:pt x="1551" y="17"/>
                </a:lnTo>
                <a:lnTo>
                  <a:pt x="1571" y="22"/>
                </a:lnTo>
                <a:lnTo>
                  <a:pt x="1591" y="29"/>
                </a:lnTo>
                <a:lnTo>
                  <a:pt x="1611" y="37"/>
                </a:lnTo>
                <a:lnTo>
                  <a:pt x="1633" y="47"/>
                </a:lnTo>
                <a:lnTo>
                  <a:pt x="1653" y="54"/>
                </a:lnTo>
                <a:lnTo>
                  <a:pt x="1673" y="64"/>
                </a:lnTo>
                <a:lnTo>
                  <a:pt x="1696" y="77"/>
                </a:lnTo>
                <a:lnTo>
                  <a:pt x="1716" y="87"/>
                </a:lnTo>
                <a:lnTo>
                  <a:pt x="1758" y="112"/>
                </a:lnTo>
                <a:lnTo>
                  <a:pt x="1803" y="139"/>
                </a:lnTo>
                <a:lnTo>
                  <a:pt x="1846" y="167"/>
                </a:lnTo>
                <a:lnTo>
                  <a:pt x="1888" y="199"/>
                </a:lnTo>
                <a:lnTo>
                  <a:pt x="1933" y="229"/>
                </a:lnTo>
                <a:lnTo>
                  <a:pt x="1976" y="264"/>
                </a:lnTo>
                <a:lnTo>
                  <a:pt x="2018" y="299"/>
                </a:lnTo>
                <a:lnTo>
                  <a:pt x="2063" y="334"/>
                </a:lnTo>
                <a:lnTo>
                  <a:pt x="2105" y="369"/>
                </a:lnTo>
                <a:lnTo>
                  <a:pt x="2145" y="406"/>
                </a:lnTo>
                <a:lnTo>
                  <a:pt x="2188" y="443"/>
                </a:lnTo>
                <a:lnTo>
                  <a:pt x="2228" y="481"/>
                </a:lnTo>
                <a:lnTo>
                  <a:pt x="2270" y="516"/>
                </a:lnTo>
                <a:lnTo>
                  <a:pt x="2308" y="553"/>
                </a:lnTo>
                <a:lnTo>
                  <a:pt x="2348" y="588"/>
                </a:lnTo>
                <a:lnTo>
                  <a:pt x="2385" y="623"/>
                </a:lnTo>
                <a:lnTo>
                  <a:pt x="2420" y="658"/>
                </a:lnTo>
                <a:lnTo>
                  <a:pt x="2455" y="688"/>
                </a:lnTo>
                <a:lnTo>
                  <a:pt x="2490" y="720"/>
                </a:lnTo>
                <a:lnTo>
                  <a:pt x="2523" y="748"/>
                </a:lnTo>
                <a:lnTo>
                  <a:pt x="2552" y="775"/>
                </a:lnTo>
                <a:lnTo>
                  <a:pt x="2582" y="800"/>
                </a:lnTo>
                <a:lnTo>
                  <a:pt x="2597" y="810"/>
                </a:lnTo>
                <a:lnTo>
                  <a:pt x="2610" y="820"/>
                </a:lnTo>
                <a:lnTo>
                  <a:pt x="2622" y="830"/>
                </a:lnTo>
                <a:lnTo>
                  <a:pt x="2635" y="840"/>
                </a:lnTo>
                <a:lnTo>
                  <a:pt x="2647" y="850"/>
                </a:lnTo>
                <a:lnTo>
                  <a:pt x="2660" y="857"/>
                </a:lnTo>
                <a:lnTo>
                  <a:pt x="2682" y="870"/>
                </a:lnTo>
                <a:lnTo>
                  <a:pt x="2702" y="885"/>
                </a:lnTo>
                <a:lnTo>
                  <a:pt x="2722" y="895"/>
                </a:lnTo>
                <a:lnTo>
                  <a:pt x="2740" y="905"/>
                </a:lnTo>
                <a:lnTo>
                  <a:pt x="2755" y="915"/>
                </a:lnTo>
                <a:lnTo>
                  <a:pt x="2770" y="922"/>
                </a:lnTo>
                <a:lnTo>
                  <a:pt x="2782" y="930"/>
                </a:lnTo>
                <a:lnTo>
                  <a:pt x="2795" y="935"/>
                </a:lnTo>
                <a:lnTo>
                  <a:pt x="2807" y="940"/>
                </a:lnTo>
                <a:lnTo>
                  <a:pt x="2815" y="942"/>
                </a:lnTo>
                <a:lnTo>
                  <a:pt x="2825" y="947"/>
                </a:lnTo>
                <a:lnTo>
                  <a:pt x="2832" y="950"/>
                </a:lnTo>
                <a:lnTo>
                  <a:pt x="2840" y="950"/>
                </a:lnTo>
                <a:lnTo>
                  <a:pt x="2847" y="952"/>
                </a:lnTo>
                <a:lnTo>
                  <a:pt x="2852" y="952"/>
                </a:lnTo>
                <a:lnTo>
                  <a:pt x="2857" y="952"/>
                </a:lnTo>
                <a:lnTo>
                  <a:pt x="2865" y="952"/>
                </a:lnTo>
                <a:lnTo>
                  <a:pt x="2872" y="950"/>
                </a:lnTo>
                <a:lnTo>
                  <a:pt x="2877" y="947"/>
                </a:lnTo>
                <a:lnTo>
                  <a:pt x="2882" y="945"/>
                </a:lnTo>
                <a:lnTo>
                  <a:pt x="2887" y="942"/>
                </a:lnTo>
                <a:lnTo>
                  <a:pt x="2895" y="940"/>
                </a:lnTo>
                <a:lnTo>
                  <a:pt x="2900" y="940"/>
                </a:lnTo>
                <a:lnTo>
                  <a:pt x="2905" y="942"/>
                </a:lnTo>
                <a:lnTo>
                  <a:pt x="2910" y="942"/>
                </a:lnTo>
              </a:path>
            </a:pathLst>
          </a:custGeom>
          <a:noFill/>
          <a:ln w="11113">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s-PE"/>
          </a:p>
        </p:txBody>
      </p:sp>
      <p:sp>
        <p:nvSpPr>
          <p:cNvPr id="17436" name="Line 28"/>
          <p:cNvSpPr>
            <a:spLocks noChangeShapeType="1"/>
          </p:cNvSpPr>
          <p:nvPr/>
        </p:nvSpPr>
        <p:spPr bwMode="auto">
          <a:xfrm>
            <a:off x="3478214" y="5432425"/>
            <a:ext cx="5418137" cy="1588"/>
          </a:xfrm>
          <a:prstGeom prst="line">
            <a:avLst/>
          </a:prstGeom>
          <a:noFill/>
          <a:ln w="11113">
            <a:solidFill>
              <a:schemeClr val="tx1"/>
            </a:solidFill>
            <a:round/>
            <a:headEnd/>
            <a:tailEnd/>
          </a:ln>
          <a:extLst>
            <a:ext uri="{909E8E84-426E-40dd-AFC4-6F175D3DCCD1}">
              <a14:hiddenFill xmlns="" xmlns:a14="http://schemas.microsoft.com/office/drawing/2010/main">
                <a:noFill/>
              </a14:hiddenFill>
            </a:ext>
          </a:extLst>
        </p:spPr>
        <p:txBody>
          <a:bodyPr/>
          <a:lstStyle/>
          <a:p>
            <a:endParaRPr lang="es-PE"/>
          </a:p>
        </p:txBody>
      </p:sp>
      <p:sp>
        <p:nvSpPr>
          <p:cNvPr id="17437" name="Line 29"/>
          <p:cNvSpPr>
            <a:spLocks noChangeShapeType="1"/>
          </p:cNvSpPr>
          <p:nvPr/>
        </p:nvSpPr>
        <p:spPr bwMode="auto">
          <a:xfrm>
            <a:off x="4400550" y="4838701"/>
            <a:ext cx="1588" cy="593725"/>
          </a:xfrm>
          <a:prstGeom prst="line">
            <a:avLst/>
          </a:prstGeom>
          <a:noFill/>
          <a:ln w="11113">
            <a:solidFill>
              <a:srgbClr val="336699"/>
            </a:solidFill>
            <a:round/>
            <a:headEnd/>
            <a:tailEnd/>
          </a:ln>
          <a:extLst>
            <a:ext uri="{909E8E84-426E-40dd-AFC4-6F175D3DCCD1}">
              <a14:hiddenFill xmlns="" xmlns:a14="http://schemas.microsoft.com/office/drawing/2010/main">
                <a:noFill/>
              </a14:hiddenFill>
            </a:ext>
          </a:extLst>
        </p:spPr>
        <p:txBody>
          <a:bodyPr/>
          <a:lstStyle/>
          <a:p>
            <a:endParaRPr lang="es-PE"/>
          </a:p>
        </p:txBody>
      </p:sp>
      <p:sp>
        <p:nvSpPr>
          <p:cNvPr id="17438" name="Line 30"/>
          <p:cNvSpPr>
            <a:spLocks noChangeShapeType="1"/>
          </p:cNvSpPr>
          <p:nvPr/>
        </p:nvSpPr>
        <p:spPr bwMode="auto">
          <a:xfrm>
            <a:off x="5130800" y="4176713"/>
            <a:ext cx="1588" cy="1255712"/>
          </a:xfrm>
          <a:prstGeom prst="line">
            <a:avLst/>
          </a:prstGeom>
          <a:noFill/>
          <a:ln w="11113">
            <a:solidFill>
              <a:srgbClr val="336699"/>
            </a:solidFill>
            <a:round/>
            <a:headEnd/>
            <a:tailEnd/>
          </a:ln>
          <a:extLst>
            <a:ext uri="{909E8E84-426E-40dd-AFC4-6F175D3DCCD1}">
              <a14:hiddenFill xmlns="" xmlns:a14="http://schemas.microsoft.com/office/drawing/2010/main">
                <a:noFill/>
              </a14:hiddenFill>
            </a:ext>
          </a:extLst>
        </p:spPr>
        <p:txBody>
          <a:bodyPr/>
          <a:lstStyle/>
          <a:p>
            <a:endParaRPr lang="es-PE"/>
          </a:p>
        </p:txBody>
      </p:sp>
      <p:sp>
        <p:nvSpPr>
          <p:cNvPr id="17439" name="Line 31"/>
          <p:cNvSpPr>
            <a:spLocks noChangeShapeType="1"/>
          </p:cNvSpPr>
          <p:nvPr/>
        </p:nvSpPr>
        <p:spPr bwMode="auto">
          <a:xfrm>
            <a:off x="6121400" y="3582989"/>
            <a:ext cx="1588" cy="1849437"/>
          </a:xfrm>
          <a:prstGeom prst="line">
            <a:avLst/>
          </a:prstGeom>
          <a:noFill/>
          <a:ln w="11113">
            <a:solidFill>
              <a:srgbClr val="336699"/>
            </a:solidFill>
            <a:round/>
            <a:headEnd/>
            <a:tailEnd/>
          </a:ln>
          <a:extLst>
            <a:ext uri="{909E8E84-426E-40dd-AFC4-6F175D3DCCD1}">
              <a14:hiddenFill xmlns="" xmlns:a14="http://schemas.microsoft.com/office/drawing/2010/main">
                <a:noFill/>
              </a14:hiddenFill>
            </a:ext>
          </a:extLst>
        </p:spPr>
        <p:txBody>
          <a:bodyPr/>
          <a:lstStyle/>
          <a:p>
            <a:endParaRPr lang="es-PE"/>
          </a:p>
        </p:txBody>
      </p:sp>
      <p:sp>
        <p:nvSpPr>
          <p:cNvPr id="17440" name="Line 32"/>
          <p:cNvSpPr>
            <a:spLocks noChangeShapeType="1"/>
          </p:cNvSpPr>
          <p:nvPr/>
        </p:nvSpPr>
        <p:spPr bwMode="auto">
          <a:xfrm>
            <a:off x="7177089" y="4176713"/>
            <a:ext cx="1587" cy="1255712"/>
          </a:xfrm>
          <a:prstGeom prst="line">
            <a:avLst/>
          </a:prstGeom>
          <a:noFill/>
          <a:ln w="11113">
            <a:solidFill>
              <a:srgbClr val="336699"/>
            </a:solidFill>
            <a:round/>
            <a:headEnd/>
            <a:tailEnd/>
          </a:ln>
          <a:extLst>
            <a:ext uri="{909E8E84-426E-40dd-AFC4-6F175D3DCCD1}">
              <a14:hiddenFill xmlns="" xmlns:a14="http://schemas.microsoft.com/office/drawing/2010/main">
                <a:noFill/>
              </a14:hiddenFill>
            </a:ext>
          </a:extLst>
        </p:spPr>
        <p:txBody>
          <a:bodyPr/>
          <a:lstStyle/>
          <a:p>
            <a:endParaRPr lang="es-PE"/>
          </a:p>
        </p:txBody>
      </p:sp>
      <p:sp>
        <p:nvSpPr>
          <p:cNvPr id="17441" name="Rectangle 33"/>
          <p:cNvSpPr>
            <a:spLocks noChangeArrowheads="1"/>
          </p:cNvSpPr>
          <p:nvPr/>
        </p:nvSpPr>
        <p:spPr bwMode="auto">
          <a:xfrm>
            <a:off x="4111625" y="5549900"/>
            <a:ext cx="22923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kumimoji="1" lang="es-ES" sz="1400" b="1">
                <a:latin typeface="Gill Sans MT" panose="020B0502020104020203" pitchFamily="34" charset="0"/>
              </a:rPr>
              <a:t>2%</a:t>
            </a:r>
            <a:endParaRPr kumimoji="1" lang="es-ES" sz="2400">
              <a:latin typeface="Times New Roman" panose="02020603050405020304" pitchFamily="18" charset="0"/>
            </a:endParaRPr>
          </a:p>
        </p:txBody>
      </p:sp>
      <p:sp>
        <p:nvSpPr>
          <p:cNvPr id="17442" name="Rectangle 34"/>
          <p:cNvSpPr>
            <a:spLocks noChangeArrowheads="1"/>
          </p:cNvSpPr>
          <p:nvPr/>
        </p:nvSpPr>
        <p:spPr bwMode="auto">
          <a:xfrm>
            <a:off x="4591050" y="5549900"/>
            <a:ext cx="328616"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kumimoji="1" lang="es-ES" sz="1400" b="1">
                <a:latin typeface="Gill Sans MT" panose="020B0502020104020203" pitchFamily="34" charset="0"/>
              </a:rPr>
              <a:t>13%</a:t>
            </a:r>
            <a:endParaRPr kumimoji="1" lang="es-ES" sz="2400">
              <a:latin typeface="Times New Roman" panose="02020603050405020304" pitchFamily="18" charset="0"/>
            </a:endParaRPr>
          </a:p>
        </p:txBody>
      </p:sp>
      <p:sp>
        <p:nvSpPr>
          <p:cNvPr id="17443" name="Rectangle 35"/>
          <p:cNvSpPr>
            <a:spLocks noChangeArrowheads="1"/>
          </p:cNvSpPr>
          <p:nvPr/>
        </p:nvSpPr>
        <p:spPr bwMode="auto">
          <a:xfrm>
            <a:off x="5519738" y="5549900"/>
            <a:ext cx="328616"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kumimoji="1" lang="es-ES" sz="1400" b="1">
                <a:latin typeface="Gill Sans MT" panose="020B0502020104020203" pitchFamily="34" charset="0"/>
              </a:rPr>
              <a:t>35%</a:t>
            </a:r>
            <a:endParaRPr kumimoji="1" lang="es-ES" sz="2400">
              <a:latin typeface="Times New Roman" panose="02020603050405020304" pitchFamily="18" charset="0"/>
            </a:endParaRPr>
          </a:p>
        </p:txBody>
      </p:sp>
      <p:sp>
        <p:nvSpPr>
          <p:cNvPr id="17444" name="Rectangle 36"/>
          <p:cNvSpPr>
            <a:spLocks noChangeArrowheads="1"/>
          </p:cNvSpPr>
          <p:nvPr/>
        </p:nvSpPr>
        <p:spPr bwMode="auto">
          <a:xfrm>
            <a:off x="6510338" y="5549900"/>
            <a:ext cx="328616"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kumimoji="1" lang="es-ES" sz="1400" b="1">
                <a:latin typeface="Gill Sans MT" panose="020B0502020104020203" pitchFamily="34" charset="0"/>
              </a:rPr>
              <a:t>35%</a:t>
            </a:r>
            <a:endParaRPr kumimoji="1" lang="es-ES" sz="2400">
              <a:latin typeface="Times New Roman" panose="02020603050405020304" pitchFamily="18" charset="0"/>
            </a:endParaRPr>
          </a:p>
        </p:txBody>
      </p:sp>
      <p:sp>
        <p:nvSpPr>
          <p:cNvPr id="17445" name="Rectangle 37"/>
          <p:cNvSpPr>
            <a:spLocks noChangeArrowheads="1"/>
          </p:cNvSpPr>
          <p:nvPr/>
        </p:nvSpPr>
        <p:spPr bwMode="auto">
          <a:xfrm>
            <a:off x="7500938" y="5549900"/>
            <a:ext cx="328616"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kumimoji="1" lang="es-ES" sz="1400" b="1">
                <a:latin typeface="Gill Sans MT" panose="020B0502020104020203" pitchFamily="34" charset="0"/>
              </a:rPr>
              <a:t>15%</a:t>
            </a:r>
            <a:endParaRPr kumimoji="1" lang="es-ES" sz="2400">
              <a:latin typeface="Times New Roman" panose="02020603050405020304" pitchFamily="18" charset="0"/>
            </a:endParaRPr>
          </a:p>
        </p:txBody>
      </p:sp>
      <p:sp>
        <p:nvSpPr>
          <p:cNvPr id="17446" name="Freeform 38"/>
          <p:cNvSpPr>
            <a:spLocks noEditPoints="1"/>
          </p:cNvSpPr>
          <p:nvPr/>
        </p:nvSpPr>
        <p:spPr bwMode="auto">
          <a:xfrm>
            <a:off x="3989389" y="4687889"/>
            <a:ext cx="217487" cy="479425"/>
          </a:xfrm>
          <a:custGeom>
            <a:avLst/>
            <a:gdLst>
              <a:gd name="T0" fmla="*/ 2147483647 w 137"/>
              <a:gd name="T1" fmla="*/ 0 h 302"/>
              <a:gd name="T2" fmla="*/ 2147483647 w 137"/>
              <a:gd name="T3" fmla="*/ 2147483647 h 302"/>
              <a:gd name="T4" fmla="*/ 2147483647 w 137"/>
              <a:gd name="T5" fmla="*/ 2147483647 h 302"/>
              <a:gd name="T6" fmla="*/ 0 w 137"/>
              <a:gd name="T7" fmla="*/ 2147483647 h 302"/>
              <a:gd name="T8" fmla="*/ 2147483647 w 137"/>
              <a:gd name="T9" fmla="*/ 0 h 302"/>
              <a:gd name="T10" fmla="*/ 2147483647 w 137"/>
              <a:gd name="T11" fmla="*/ 2147483647 h 302"/>
              <a:gd name="T12" fmla="*/ 2147483647 w 137"/>
              <a:gd name="T13" fmla="*/ 2147483647 h 302"/>
              <a:gd name="T14" fmla="*/ 2147483647 w 137"/>
              <a:gd name="T15" fmla="*/ 2147483647 h 302"/>
              <a:gd name="T16" fmla="*/ 2147483647 w 137"/>
              <a:gd name="T17" fmla="*/ 2147483647 h 30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7"/>
              <a:gd name="T28" fmla="*/ 0 h 302"/>
              <a:gd name="T29" fmla="*/ 137 w 137"/>
              <a:gd name="T30" fmla="*/ 302 h 30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7" h="302">
                <a:moveTo>
                  <a:pt x="15" y="0"/>
                </a:moveTo>
                <a:lnTo>
                  <a:pt x="127" y="262"/>
                </a:lnTo>
                <a:lnTo>
                  <a:pt x="112" y="269"/>
                </a:lnTo>
                <a:lnTo>
                  <a:pt x="0" y="7"/>
                </a:lnTo>
                <a:lnTo>
                  <a:pt x="15" y="0"/>
                </a:lnTo>
                <a:close/>
                <a:moveTo>
                  <a:pt x="137" y="249"/>
                </a:moveTo>
                <a:lnTo>
                  <a:pt x="135" y="302"/>
                </a:lnTo>
                <a:lnTo>
                  <a:pt x="95" y="267"/>
                </a:lnTo>
                <a:lnTo>
                  <a:pt x="137" y="249"/>
                </a:lnTo>
                <a:close/>
              </a:path>
            </a:pathLst>
          </a:custGeom>
          <a:solidFill>
            <a:srgbClr val="CC0000"/>
          </a:solidFill>
          <a:ln w="3175">
            <a:solidFill>
              <a:srgbClr val="CC0000"/>
            </a:solidFill>
            <a:round/>
            <a:headEnd/>
            <a:tailEnd/>
          </a:ln>
        </p:spPr>
        <p:txBody>
          <a:bodyPr/>
          <a:lstStyle/>
          <a:p>
            <a:endParaRPr lang="es-PE"/>
          </a:p>
        </p:txBody>
      </p:sp>
      <p:sp>
        <p:nvSpPr>
          <p:cNvPr id="17447" name="Rectangle 39"/>
          <p:cNvSpPr>
            <a:spLocks noChangeArrowheads="1"/>
          </p:cNvSpPr>
          <p:nvPr/>
        </p:nvSpPr>
        <p:spPr bwMode="auto">
          <a:xfrm>
            <a:off x="3005139" y="4359276"/>
            <a:ext cx="1610313" cy="2462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kumimoji="1" lang="es-ES" sz="1600" b="1">
                <a:latin typeface="Gill Sans MT" panose="020B0502020104020203" pitchFamily="34" charset="0"/>
              </a:rPr>
              <a:t>INNOVADORES</a:t>
            </a:r>
            <a:endParaRPr kumimoji="1" lang="es-ES" sz="2400">
              <a:latin typeface="Times New Roman" panose="02020603050405020304" pitchFamily="18" charset="0"/>
            </a:endParaRPr>
          </a:p>
        </p:txBody>
      </p:sp>
      <p:sp>
        <p:nvSpPr>
          <p:cNvPr id="17448" name="Freeform 40"/>
          <p:cNvSpPr>
            <a:spLocks noEditPoints="1"/>
          </p:cNvSpPr>
          <p:nvPr/>
        </p:nvSpPr>
        <p:spPr bwMode="auto">
          <a:xfrm>
            <a:off x="4865689" y="5297488"/>
            <a:ext cx="339725" cy="474662"/>
          </a:xfrm>
          <a:custGeom>
            <a:avLst/>
            <a:gdLst>
              <a:gd name="T0" fmla="*/ 2147483647 w 214"/>
              <a:gd name="T1" fmla="*/ 2147483647 h 299"/>
              <a:gd name="T2" fmla="*/ 2147483647 w 214"/>
              <a:gd name="T3" fmla="*/ 2147483647 h 299"/>
              <a:gd name="T4" fmla="*/ 2147483647 w 214"/>
              <a:gd name="T5" fmla="*/ 2147483647 h 299"/>
              <a:gd name="T6" fmla="*/ 2147483647 w 214"/>
              <a:gd name="T7" fmla="*/ 2147483647 h 299"/>
              <a:gd name="T8" fmla="*/ 2147483647 w 214"/>
              <a:gd name="T9" fmla="*/ 2147483647 h 299"/>
              <a:gd name="T10" fmla="*/ 2147483647 w 214"/>
              <a:gd name="T11" fmla="*/ 2147483647 h 299"/>
              <a:gd name="T12" fmla="*/ 2147483647 w 214"/>
              <a:gd name="T13" fmla="*/ 2147483647 h 299"/>
              <a:gd name="T14" fmla="*/ 2147483647 w 214"/>
              <a:gd name="T15" fmla="*/ 2147483647 h 299"/>
              <a:gd name="T16" fmla="*/ 2147483647 w 214"/>
              <a:gd name="T17" fmla="*/ 2147483647 h 299"/>
              <a:gd name="T18" fmla="*/ 2147483647 w 214"/>
              <a:gd name="T19" fmla="*/ 2147483647 h 299"/>
              <a:gd name="T20" fmla="*/ 2147483647 w 214"/>
              <a:gd name="T21" fmla="*/ 2147483647 h 299"/>
              <a:gd name="T22" fmla="*/ 0 w 214"/>
              <a:gd name="T23" fmla="*/ 2147483647 h 299"/>
              <a:gd name="T24" fmla="*/ 0 w 214"/>
              <a:gd name="T25" fmla="*/ 2147483647 h 299"/>
              <a:gd name="T26" fmla="*/ 2147483647 w 214"/>
              <a:gd name="T27" fmla="*/ 2147483647 h 299"/>
              <a:gd name="T28" fmla="*/ 2147483647 w 214"/>
              <a:gd name="T29" fmla="*/ 2147483647 h 299"/>
              <a:gd name="T30" fmla="*/ 2147483647 w 214"/>
              <a:gd name="T31" fmla="*/ 2147483647 h 299"/>
              <a:gd name="T32" fmla="*/ 2147483647 w 214"/>
              <a:gd name="T33" fmla="*/ 2147483647 h 299"/>
              <a:gd name="T34" fmla="*/ 2147483647 w 214"/>
              <a:gd name="T35" fmla="*/ 2147483647 h 299"/>
              <a:gd name="T36" fmla="*/ 2147483647 w 214"/>
              <a:gd name="T37" fmla="*/ 2147483647 h 299"/>
              <a:gd name="T38" fmla="*/ 2147483647 w 214"/>
              <a:gd name="T39" fmla="*/ 2147483647 h 299"/>
              <a:gd name="T40" fmla="*/ 2147483647 w 214"/>
              <a:gd name="T41" fmla="*/ 2147483647 h 299"/>
              <a:gd name="T42" fmla="*/ 0 w 214"/>
              <a:gd name="T43" fmla="*/ 0 h 299"/>
              <a:gd name="T44" fmla="*/ 2147483647 w 214"/>
              <a:gd name="T45" fmla="*/ 2147483647 h 299"/>
              <a:gd name="T46" fmla="*/ 2147483647 w 214"/>
              <a:gd name="T47" fmla="*/ 2147483647 h 299"/>
              <a:gd name="T48" fmla="*/ 2147483647 w 214"/>
              <a:gd name="T49" fmla="*/ 2147483647 h 299"/>
              <a:gd name="T50" fmla="*/ 2147483647 w 214"/>
              <a:gd name="T51" fmla="*/ 2147483647 h 299"/>
              <a:gd name="T52" fmla="*/ 2147483647 w 214"/>
              <a:gd name="T53" fmla="*/ 2147483647 h 299"/>
              <a:gd name="T54" fmla="*/ 2147483647 w 214"/>
              <a:gd name="T55" fmla="*/ 2147483647 h 299"/>
              <a:gd name="T56" fmla="*/ 2147483647 w 214"/>
              <a:gd name="T57" fmla="*/ 2147483647 h 299"/>
              <a:gd name="T58" fmla="*/ 2147483647 w 214"/>
              <a:gd name="T59" fmla="*/ 2147483647 h 299"/>
              <a:gd name="T60" fmla="*/ 2147483647 w 214"/>
              <a:gd name="T61" fmla="*/ 2147483647 h 299"/>
              <a:gd name="T62" fmla="*/ 2147483647 w 214"/>
              <a:gd name="T63" fmla="*/ 2147483647 h 299"/>
              <a:gd name="T64" fmla="*/ 2147483647 w 214"/>
              <a:gd name="T65" fmla="*/ 2147483647 h 299"/>
              <a:gd name="T66" fmla="*/ 2147483647 w 214"/>
              <a:gd name="T67" fmla="*/ 2147483647 h 299"/>
              <a:gd name="T68" fmla="*/ 2147483647 w 214"/>
              <a:gd name="T69" fmla="*/ 2147483647 h 299"/>
              <a:gd name="T70" fmla="*/ 2147483647 w 214"/>
              <a:gd name="T71" fmla="*/ 2147483647 h 299"/>
              <a:gd name="T72" fmla="*/ 2147483647 w 214"/>
              <a:gd name="T73" fmla="*/ 2147483647 h 299"/>
              <a:gd name="T74" fmla="*/ 2147483647 w 214"/>
              <a:gd name="T75" fmla="*/ 2147483647 h 299"/>
              <a:gd name="T76" fmla="*/ 2147483647 w 214"/>
              <a:gd name="T77" fmla="*/ 2147483647 h 299"/>
              <a:gd name="T78" fmla="*/ 2147483647 w 214"/>
              <a:gd name="T79" fmla="*/ 2147483647 h 299"/>
              <a:gd name="T80" fmla="*/ 2147483647 w 214"/>
              <a:gd name="T81" fmla="*/ 2147483647 h 299"/>
              <a:gd name="T82" fmla="*/ 2147483647 w 214"/>
              <a:gd name="T83" fmla="*/ 2147483647 h 299"/>
              <a:gd name="T84" fmla="*/ 2147483647 w 214"/>
              <a:gd name="T85" fmla="*/ 2147483647 h 29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14"/>
              <a:gd name="T130" fmla="*/ 0 h 299"/>
              <a:gd name="T131" fmla="*/ 214 w 214"/>
              <a:gd name="T132" fmla="*/ 299 h 29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14" h="299">
                <a:moveTo>
                  <a:pt x="15" y="7"/>
                </a:moveTo>
                <a:lnTo>
                  <a:pt x="214" y="287"/>
                </a:lnTo>
                <a:lnTo>
                  <a:pt x="214" y="289"/>
                </a:lnTo>
                <a:lnTo>
                  <a:pt x="214" y="292"/>
                </a:lnTo>
                <a:lnTo>
                  <a:pt x="214" y="294"/>
                </a:lnTo>
                <a:lnTo>
                  <a:pt x="212" y="297"/>
                </a:lnTo>
                <a:lnTo>
                  <a:pt x="209" y="299"/>
                </a:lnTo>
                <a:lnTo>
                  <a:pt x="207" y="299"/>
                </a:lnTo>
                <a:lnTo>
                  <a:pt x="204" y="299"/>
                </a:lnTo>
                <a:lnTo>
                  <a:pt x="202" y="297"/>
                </a:lnTo>
                <a:lnTo>
                  <a:pt x="2" y="17"/>
                </a:lnTo>
                <a:lnTo>
                  <a:pt x="0" y="15"/>
                </a:lnTo>
                <a:lnTo>
                  <a:pt x="0" y="12"/>
                </a:lnTo>
                <a:lnTo>
                  <a:pt x="2" y="10"/>
                </a:lnTo>
                <a:lnTo>
                  <a:pt x="5" y="7"/>
                </a:lnTo>
                <a:lnTo>
                  <a:pt x="7" y="5"/>
                </a:lnTo>
                <a:lnTo>
                  <a:pt x="10" y="5"/>
                </a:lnTo>
                <a:lnTo>
                  <a:pt x="12" y="7"/>
                </a:lnTo>
                <a:lnTo>
                  <a:pt x="15" y="7"/>
                </a:lnTo>
                <a:close/>
                <a:moveTo>
                  <a:pt x="5" y="67"/>
                </a:moveTo>
                <a:lnTo>
                  <a:pt x="0" y="0"/>
                </a:lnTo>
                <a:lnTo>
                  <a:pt x="62" y="27"/>
                </a:lnTo>
                <a:lnTo>
                  <a:pt x="65" y="30"/>
                </a:lnTo>
                <a:lnTo>
                  <a:pt x="65" y="32"/>
                </a:lnTo>
                <a:lnTo>
                  <a:pt x="65" y="35"/>
                </a:lnTo>
                <a:lnTo>
                  <a:pt x="65" y="37"/>
                </a:lnTo>
                <a:lnTo>
                  <a:pt x="62" y="42"/>
                </a:lnTo>
                <a:lnTo>
                  <a:pt x="60" y="42"/>
                </a:lnTo>
                <a:lnTo>
                  <a:pt x="57" y="42"/>
                </a:lnTo>
                <a:lnTo>
                  <a:pt x="55" y="42"/>
                </a:lnTo>
                <a:lnTo>
                  <a:pt x="5" y="20"/>
                </a:lnTo>
                <a:lnTo>
                  <a:pt x="17" y="12"/>
                </a:lnTo>
                <a:lnTo>
                  <a:pt x="22" y="67"/>
                </a:lnTo>
                <a:lnTo>
                  <a:pt x="20" y="70"/>
                </a:lnTo>
                <a:lnTo>
                  <a:pt x="20" y="72"/>
                </a:lnTo>
                <a:lnTo>
                  <a:pt x="17" y="75"/>
                </a:lnTo>
                <a:lnTo>
                  <a:pt x="15" y="75"/>
                </a:lnTo>
                <a:lnTo>
                  <a:pt x="12" y="75"/>
                </a:lnTo>
                <a:lnTo>
                  <a:pt x="10" y="72"/>
                </a:lnTo>
                <a:lnTo>
                  <a:pt x="7" y="70"/>
                </a:lnTo>
                <a:lnTo>
                  <a:pt x="5" y="67"/>
                </a:lnTo>
                <a:close/>
              </a:path>
            </a:pathLst>
          </a:custGeom>
          <a:solidFill>
            <a:srgbClr val="CC0000"/>
          </a:solidFill>
          <a:ln w="3175">
            <a:solidFill>
              <a:srgbClr val="CC0000"/>
            </a:solidFill>
            <a:round/>
            <a:headEnd/>
            <a:tailEnd/>
          </a:ln>
        </p:spPr>
        <p:txBody>
          <a:bodyPr/>
          <a:lstStyle/>
          <a:p>
            <a:endParaRPr lang="es-PE"/>
          </a:p>
        </p:txBody>
      </p:sp>
      <p:sp>
        <p:nvSpPr>
          <p:cNvPr id="17449" name="Rectangle 41"/>
          <p:cNvSpPr>
            <a:spLocks noChangeArrowheads="1"/>
          </p:cNvSpPr>
          <p:nvPr/>
        </p:nvSpPr>
        <p:spPr bwMode="auto">
          <a:xfrm>
            <a:off x="4821239" y="6013450"/>
            <a:ext cx="1121717"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kumimoji="1" lang="es-ES" sz="1400" b="1">
                <a:latin typeface="Gill Sans MT" panose="020B0502020104020203" pitchFamily="34" charset="0"/>
              </a:rPr>
              <a:t>Adaptadores </a:t>
            </a:r>
            <a:endParaRPr kumimoji="1" lang="es-ES" sz="2400">
              <a:latin typeface="Times New Roman" panose="02020603050405020304" pitchFamily="18" charset="0"/>
            </a:endParaRPr>
          </a:p>
        </p:txBody>
      </p:sp>
      <p:sp>
        <p:nvSpPr>
          <p:cNvPr id="17450" name="Rectangle 42"/>
          <p:cNvSpPr>
            <a:spLocks noChangeArrowheads="1"/>
          </p:cNvSpPr>
          <p:nvPr/>
        </p:nvSpPr>
        <p:spPr bwMode="auto">
          <a:xfrm>
            <a:off x="4913313" y="6223000"/>
            <a:ext cx="910506"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kumimoji="1" lang="es-ES" sz="1400" b="1">
                <a:latin typeface="Gill Sans MT" panose="020B0502020104020203" pitchFamily="34" charset="0"/>
              </a:rPr>
              <a:t>tempranos</a:t>
            </a:r>
            <a:endParaRPr kumimoji="1" lang="es-ES" sz="2400">
              <a:latin typeface="Times New Roman" panose="02020603050405020304" pitchFamily="18" charset="0"/>
            </a:endParaRPr>
          </a:p>
        </p:txBody>
      </p:sp>
      <p:sp>
        <p:nvSpPr>
          <p:cNvPr id="17451" name="Rectangle 43"/>
          <p:cNvSpPr>
            <a:spLocks noChangeArrowheads="1"/>
          </p:cNvSpPr>
          <p:nvPr/>
        </p:nvSpPr>
        <p:spPr bwMode="auto">
          <a:xfrm>
            <a:off x="6942138" y="3044825"/>
            <a:ext cx="71308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kumimoji="1" lang="es-ES" sz="1400" b="1">
                <a:latin typeface="Gill Sans MT" panose="020B0502020104020203" pitchFamily="34" charset="0"/>
              </a:rPr>
              <a:t>Mayoría </a:t>
            </a:r>
            <a:endParaRPr kumimoji="1" lang="es-ES" sz="2400">
              <a:latin typeface="Times New Roman" panose="02020603050405020304" pitchFamily="18" charset="0"/>
            </a:endParaRPr>
          </a:p>
        </p:txBody>
      </p:sp>
      <p:sp>
        <p:nvSpPr>
          <p:cNvPr id="17452" name="Rectangle 44"/>
          <p:cNvSpPr>
            <a:spLocks noChangeArrowheads="1"/>
          </p:cNvSpPr>
          <p:nvPr/>
        </p:nvSpPr>
        <p:spPr bwMode="auto">
          <a:xfrm>
            <a:off x="7013576" y="3254375"/>
            <a:ext cx="523605"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kumimoji="1" lang="es-ES" sz="1400" b="1">
                <a:latin typeface="Gill Sans MT" panose="020B0502020104020203" pitchFamily="34" charset="0"/>
              </a:rPr>
              <a:t>Tardía</a:t>
            </a:r>
            <a:endParaRPr kumimoji="1" lang="es-ES" sz="2400">
              <a:latin typeface="Times New Roman" panose="02020603050405020304" pitchFamily="18" charset="0"/>
            </a:endParaRPr>
          </a:p>
        </p:txBody>
      </p:sp>
      <p:sp>
        <p:nvSpPr>
          <p:cNvPr id="17453" name="Rectangle 45"/>
          <p:cNvSpPr>
            <a:spLocks noChangeArrowheads="1"/>
          </p:cNvSpPr>
          <p:nvPr/>
        </p:nvSpPr>
        <p:spPr bwMode="auto">
          <a:xfrm>
            <a:off x="7712076" y="5938838"/>
            <a:ext cx="2033249"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kumimoji="1" lang="es-MX" sz="1200" b="1" dirty="0">
                <a:latin typeface="Gill Sans MT" panose="020B0502020104020203" pitchFamily="34" charset="0"/>
              </a:rPr>
              <a:t>RESISTENTES AL CAMBIO</a:t>
            </a:r>
            <a:endParaRPr kumimoji="1" lang="es-ES" sz="2400" b="1" dirty="0">
              <a:latin typeface="Times New Roman" panose="02020603050405020304" pitchFamily="18" charset="0"/>
            </a:endParaRPr>
          </a:p>
        </p:txBody>
      </p:sp>
      <p:sp>
        <p:nvSpPr>
          <p:cNvPr id="17454" name="Freeform 46"/>
          <p:cNvSpPr>
            <a:spLocks noEditPoints="1"/>
          </p:cNvSpPr>
          <p:nvPr/>
        </p:nvSpPr>
        <p:spPr bwMode="auto">
          <a:xfrm>
            <a:off x="5245101" y="3567113"/>
            <a:ext cx="346075" cy="677862"/>
          </a:xfrm>
          <a:custGeom>
            <a:avLst/>
            <a:gdLst>
              <a:gd name="T0" fmla="*/ 2147483647 w 218"/>
              <a:gd name="T1" fmla="*/ 0 h 427"/>
              <a:gd name="T2" fmla="*/ 2147483647 w 218"/>
              <a:gd name="T3" fmla="*/ 2147483647 h 427"/>
              <a:gd name="T4" fmla="*/ 2147483647 w 218"/>
              <a:gd name="T5" fmla="*/ 2147483647 h 427"/>
              <a:gd name="T6" fmla="*/ 0 w 218"/>
              <a:gd name="T7" fmla="*/ 2147483647 h 427"/>
              <a:gd name="T8" fmla="*/ 2147483647 w 218"/>
              <a:gd name="T9" fmla="*/ 0 h 427"/>
              <a:gd name="T10" fmla="*/ 2147483647 w 218"/>
              <a:gd name="T11" fmla="*/ 2147483647 h 427"/>
              <a:gd name="T12" fmla="*/ 2147483647 w 218"/>
              <a:gd name="T13" fmla="*/ 2147483647 h 427"/>
              <a:gd name="T14" fmla="*/ 2147483647 w 218"/>
              <a:gd name="T15" fmla="*/ 2147483647 h 427"/>
              <a:gd name="T16" fmla="*/ 2147483647 w 218"/>
              <a:gd name="T17" fmla="*/ 2147483647 h 4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8"/>
              <a:gd name="T28" fmla="*/ 0 h 427"/>
              <a:gd name="T29" fmla="*/ 218 w 218"/>
              <a:gd name="T30" fmla="*/ 427 h 42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8" h="427">
                <a:moveTo>
                  <a:pt x="13" y="0"/>
                </a:moveTo>
                <a:lnTo>
                  <a:pt x="208" y="387"/>
                </a:lnTo>
                <a:lnTo>
                  <a:pt x="193" y="394"/>
                </a:lnTo>
                <a:lnTo>
                  <a:pt x="0" y="5"/>
                </a:lnTo>
                <a:lnTo>
                  <a:pt x="13" y="0"/>
                </a:lnTo>
                <a:close/>
                <a:moveTo>
                  <a:pt x="218" y="374"/>
                </a:moveTo>
                <a:lnTo>
                  <a:pt x="218" y="427"/>
                </a:lnTo>
                <a:lnTo>
                  <a:pt x="175" y="394"/>
                </a:lnTo>
                <a:lnTo>
                  <a:pt x="218" y="374"/>
                </a:lnTo>
                <a:close/>
              </a:path>
            </a:pathLst>
          </a:custGeom>
          <a:solidFill>
            <a:srgbClr val="CC0000"/>
          </a:solidFill>
          <a:ln w="3175">
            <a:solidFill>
              <a:srgbClr val="CC0000"/>
            </a:solidFill>
            <a:round/>
            <a:headEnd/>
            <a:tailEnd/>
          </a:ln>
        </p:spPr>
        <p:txBody>
          <a:bodyPr/>
          <a:lstStyle/>
          <a:p>
            <a:endParaRPr lang="es-PE"/>
          </a:p>
        </p:txBody>
      </p:sp>
      <p:sp>
        <p:nvSpPr>
          <p:cNvPr id="17455" name="Freeform 47"/>
          <p:cNvSpPr>
            <a:spLocks noEditPoints="1"/>
          </p:cNvSpPr>
          <p:nvPr/>
        </p:nvSpPr>
        <p:spPr bwMode="auto">
          <a:xfrm>
            <a:off x="6648450" y="3567113"/>
            <a:ext cx="412750" cy="609600"/>
          </a:xfrm>
          <a:custGeom>
            <a:avLst/>
            <a:gdLst>
              <a:gd name="T0" fmla="*/ 2147483647 w 260"/>
              <a:gd name="T1" fmla="*/ 2147483647 h 384"/>
              <a:gd name="T2" fmla="*/ 2147483647 w 260"/>
              <a:gd name="T3" fmla="*/ 2147483647 h 384"/>
              <a:gd name="T4" fmla="*/ 2147483647 w 260"/>
              <a:gd name="T5" fmla="*/ 2147483647 h 384"/>
              <a:gd name="T6" fmla="*/ 2147483647 w 260"/>
              <a:gd name="T7" fmla="*/ 0 h 384"/>
              <a:gd name="T8" fmla="*/ 2147483647 w 260"/>
              <a:gd name="T9" fmla="*/ 2147483647 h 384"/>
              <a:gd name="T10" fmla="*/ 2147483647 w 260"/>
              <a:gd name="T11" fmla="*/ 2147483647 h 384"/>
              <a:gd name="T12" fmla="*/ 0 w 260"/>
              <a:gd name="T13" fmla="*/ 2147483647 h 384"/>
              <a:gd name="T14" fmla="*/ 2147483647 w 260"/>
              <a:gd name="T15" fmla="*/ 2147483647 h 384"/>
              <a:gd name="T16" fmla="*/ 2147483647 w 260"/>
              <a:gd name="T17" fmla="*/ 2147483647 h 3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0"/>
              <a:gd name="T28" fmla="*/ 0 h 384"/>
              <a:gd name="T29" fmla="*/ 260 w 260"/>
              <a:gd name="T30" fmla="*/ 384 h 38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0" h="384">
                <a:moveTo>
                  <a:pt x="260" y="8"/>
                </a:moveTo>
                <a:lnTo>
                  <a:pt x="28" y="357"/>
                </a:lnTo>
                <a:lnTo>
                  <a:pt x="15" y="347"/>
                </a:lnTo>
                <a:lnTo>
                  <a:pt x="248" y="0"/>
                </a:lnTo>
                <a:lnTo>
                  <a:pt x="260" y="8"/>
                </a:lnTo>
                <a:close/>
                <a:moveTo>
                  <a:pt x="45" y="357"/>
                </a:moveTo>
                <a:lnTo>
                  <a:pt x="0" y="384"/>
                </a:lnTo>
                <a:lnTo>
                  <a:pt x="5" y="332"/>
                </a:lnTo>
                <a:lnTo>
                  <a:pt x="45" y="357"/>
                </a:lnTo>
                <a:close/>
              </a:path>
            </a:pathLst>
          </a:custGeom>
          <a:solidFill>
            <a:srgbClr val="CC0000"/>
          </a:solidFill>
          <a:ln w="3175">
            <a:solidFill>
              <a:srgbClr val="CC0000"/>
            </a:solidFill>
            <a:round/>
            <a:headEnd/>
            <a:tailEnd/>
          </a:ln>
        </p:spPr>
        <p:txBody>
          <a:bodyPr/>
          <a:lstStyle/>
          <a:p>
            <a:endParaRPr lang="es-PE"/>
          </a:p>
        </p:txBody>
      </p:sp>
      <p:sp>
        <p:nvSpPr>
          <p:cNvPr id="17456" name="Freeform 48"/>
          <p:cNvSpPr>
            <a:spLocks noEditPoints="1"/>
          </p:cNvSpPr>
          <p:nvPr/>
        </p:nvSpPr>
        <p:spPr bwMode="auto">
          <a:xfrm>
            <a:off x="7770814" y="5167313"/>
            <a:ext cx="547687" cy="546100"/>
          </a:xfrm>
          <a:custGeom>
            <a:avLst/>
            <a:gdLst>
              <a:gd name="T0" fmla="*/ 2147483647 w 345"/>
              <a:gd name="T1" fmla="*/ 2147483647 h 344"/>
              <a:gd name="T2" fmla="*/ 2147483647 w 345"/>
              <a:gd name="T3" fmla="*/ 2147483647 h 344"/>
              <a:gd name="T4" fmla="*/ 2147483647 w 345"/>
              <a:gd name="T5" fmla="*/ 2147483647 h 344"/>
              <a:gd name="T6" fmla="*/ 2147483647 w 345"/>
              <a:gd name="T7" fmla="*/ 2147483647 h 344"/>
              <a:gd name="T8" fmla="*/ 2147483647 w 345"/>
              <a:gd name="T9" fmla="*/ 2147483647 h 344"/>
              <a:gd name="T10" fmla="*/ 2147483647 w 345"/>
              <a:gd name="T11" fmla="*/ 2147483647 h 344"/>
              <a:gd name="T12" fmla="*/ 0 w 345"/>
              <a:gd name="T13" fmla="*/ 0 h 344"/>
              <a:gd name="T14" fmla="*/ 2147483647 w 345"/>
              <a:gd name="T15" fmla="*/ 2147483647 h 344"/>
              <a:gd name="T16" fmla="*/ 2147483647 w 345"/>
              <a:gd name="T17" fmla="*/ 2147483647 h 3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45"/>
              <a:gd name="T28" fmla="*/ 0 h 344"/>
              <a:gd name="T29" fmla="*/ 345 w 345"/>
              <a:gd name="T30" fmla="*/ 344 h 34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45" h="344">
                <a:moveTo>
                  <a:pt x="33" y="22"/>
                </a:moveTo>
                <a:lnTo>
                  <a:pt x="345" y="331"/>
                </a:lnTo>
                <a:lnTo>
                  <a:pt x="335" y="344"/>
                </a:lnTo>
                <a:lnTo>
                  <a:pt x="23" y="32"/>
                </a:lnTo>
                <a:lnTo>
                  <a:pt x="33" y="22"/>
                </a:lnTo>
                <a:close/>
                <a:moveTo>
                  <a:pt x="18" y="49"/>
                </a:moveTo>
                <a:lnTo>
                  <a:pt x="0" y="0"/>
                </a:lnTo>
                <a:lnTo>
                  <a:pt x="50" y="17"/>
                </a:lnTo>
                <a:lnTo>
                  <a:pt x="18" y="49"/>
                </a:lnTo>
                <a:close/>
              </a:path>
            </a:pathLst>
          </a:custGeom>
          <a:solidFill>
            <a:srgbClr val="CC0000"/>
          </a:solidFill>
          <a:ln w="3175">
            <a:solidFill>
              <a:srgbClr val="CC0000"/>
            </a:solidFill>
            <a:round/>
            <a:headEnd/>
            <a:tailEnd/>
          </a:ln>
        </p:spPr>
        <p:txBody>
          <a:bodyPr/>
          <a:lstStyle/>
          <a:p>
            <a:endParaRPr lang="es-PE"/>
          </a:p>
        </p:txBody>
      </p:sp>
    </p:spTree>
    <p:extLst>
      <p:ext uri="{BB962C8B-B14F-4D97-AF65-F5344CB8AC3E}">
        <p14:creationId xmlns:p14="http://schemas.microsoft.com/office/powerpoint/2010/main" val="1975930250"/>
      </p:ext>
    </p:extLst>
  </p:cSld>
  <p:clrMapOvr>
    <a:masterClrMapping/>
  </p:clrMapOvr>
  <p:transition spd="slow"/>
</p:sld>
</file>

<file path=ppt/theme/theme1.xml><?xml version="1.0" encoding="utf-8"?>
<a:theme xmlns:a="http://schemas.openxmlformats.org/drawingml/2006/main" name="Retrospección">
  <a:themeElements>
    <a:clrScheme name="Retrospección">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124</TotalTime>
  <Words>1781</Words>
  <Application>Microsoft Macintosh PowerPoint</Application>
  <PresentationFormat>Panorámica</PresentationFormat>
  <Paragraphs>265</Paragraphs>
  <Slides>23</Slides>
  <Notes>3</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23</vt:i4>
      </vt:variant>
    </vt:vector>
  </HeadingPairs>
  <TitlesOfParts>
    <vt:vector size="32" baseType="lpstr">
      <vt:lpstr>Abadi MT Condensed Extra Bold</vt:lpstr>
      <vt:lpstr>Arial</vt:lpstr>
      <vt:lpstr>Calibri</vt:lpstr>
      <vt:lpstr>Calibri Light</vt:lpstr>
      <vt:lpstr>Gill Sans MT</vt:lpstr>
      <vt:lpstr>Tahoma</vt:lpstr>
      <vt:lpstr>Times New Roman</vt:lpstr>
      <vt:lpstr>Wingdings</vt:lpstr>
      <vt:lpstr>Retrospección</vt:lpstr>
      <vt:lpstr>ANALISIS DE LA VIABILIDAD DE UN PROYECTO</vt:lpstr>
      <vt:lpstr>EL PROYECTO Y LA POBLACION</vt:lpstr>
      <vt:lpstr>EL PROYECTO Y LA POBLACION</vt:lpstr>
      <vt:lpstr>VIABILIDAD /FACTIBILIDAD</vt:lpstr>
      <vt:lpstr>EVALUACION EX ANTE</vt:lpstr>
      <vt:lpstr>QUIEN DA LA VIABILIDAD?</vt:lpstr>
      <vt:lpstr>Presentación de PowerPoint</vt:lpstr>
      <vt:lpstr>EL ANALISIS DE LA VIABILIDAD</vt:lpstr>
      <vt:lpstr>Presentación de PowerPoint</vt:lpstr>
      <vt:lpstr>ANALISIS DE ACTORES</vt:lpstr>
      <vt:lpstr>ANALISIS DE ACTORES</vt:lpstr>
      <vt:lpstr>ANALISIS DEL PODER </vt:lpstr>
      <vt:lpstr>ANALISIS DEL PODER </vt:lpstr>
      <vt:lpstr>Tipos de poder  que la sociedad le otorga a los Actores </vt:lpstr>
      <vt:lpstr>Presentación de PowerPoint</vt:lpstr>
      <vt:lpstr>ANALISIS DEL PODER- VIABILIDAD</vt:lpstr>
      <vt:lpstr>ANALISIS DEL PODER- VIABILIDAD</vt:lpstr>
      <vt:lpstr>COMO ACTUAMOS CON LOS ACTORES</vt:lpstr>
      <vt:lpstr>LOS BENEFICIOS DE TRABAJAR CON LOS ACTORES</vt:lpstr>
      <vt:lpstr>QUE HACER CON LOS QUE SE OPONEN AL PROYECTO</vt:lpstr>
      <vt:lpstr>Análisis de involucrados y supuestos</vt:lpstr>
      <vt:lpstr>RECOMENDAMOS</vt:lpstr>
      <vt:lpstr>GRACIAS</vt:lpstr>
    </vt:vector>
  </TitlesOfParts>
  <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ANALISIS DE LA VIABILIDAD DE UN PROYECTO</dc:title>
  <dc:creator>Usuario de Microsoft Office</dc:creator>
  <cp:lastModifiedBy>Usuario de Microsoft Office</cp:lastModifiedBy>
  <cp:revision>15</cp:revision>
  <dcterms:created xsi:type="dcterms:W3CDTF">2017-08-18T17:03:19Z</dcterms:created>
  <dcterms:modified xsi:type="dcterms:W3CDTF">2018-08-19T14:39:09Z</dcterms:modified>
</cp:coreProperties>
</file>